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2" r:id="rId2"/>
    <p:sldId id="283" r:id="rId3"/>
    <p:sldId id="281" r:id="rId4"/>
    <p:sldId id="280" r:id="rId5"/>
    <p:sldId id="279" r:id="rId6"/>
    <p:sldId id="278" r:id="rId7"/>
    <p:sldId id="277" r:id="rId8"/>
    <p:sldId id="27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2147422/4a54771d-7b96-44ef-a953-24f9f4d94887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322432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28596" y="285728"/>
            <a:ext cx="84296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               </a:t>
            </a:r>
            <a:endParaRPr lang="ru-RU" sz="4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188640"/>
            <a:ext cx="777686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-apple-system"/>
              </a:rPr>
              <a:t> </a:t>
            </a:r>
            <a:r>
              <a:rPr lang="ru-RU" sz="2400" dirty="0">
                <a:latin typeface="-apple-system"/>
              </a:rPr>
              <a:t>1 по 9 мая 2020 года состоялась масштабная Всероссийская акция «Окна Победы»! Миллионы Россиян украшали и раскрашивали окна квартир и домов символами Победы в ВОВ 1941 – 1945 гг. Чем только не украшали свои окна – георгиевскими лентами, памятными датами, звездами, благодарностями ветеранам, рисунками. </a:t>
            </a:r>
            <a:endParaRPr lang="ru-RU" sz="2400" dirty="0" smtClean="0">
              <a:latin typeface="-apple-system"/>
            </a:endParaRPr>
          </a:p>
          <a:p>
            <a:r>
              <a:rPr lang="ru-RU" sz="2400" dirty="0" smtClean="0">
                <a:latin typeface="-apple-system"/>
              </a:rPr>
              <a:t>Наш класс тоже принял участие.</a:t>
            </a:r>
          </a:p>
          <a:p>
            <a:r>
              <a:rPr lang="ru-RU" sz="2400" dirty="0" smtClean="0">
                <a:latin typeface="-apple-system"/>
              </a:rPr>
              <a:t>Объединившись, мы тоже внесли свой вклад в сохранение истории нашего народа.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8840997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2147422/4a54771d-7b96-44ef-a953-24f9f4d94887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322432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28596" y="285728"/>
            <a:ext cx="84296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               </a:t>
            </a:r>
            <a:endParaRPr lang="ru-RU" sz="44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543" y="285728"/>
            <a:ext cx="5503012" cy="6034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36014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2147422/4a54771d-7b96-44ef-a953-24f9f4d94887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322432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28596" y="285728"/>
            <a:ext cx="84296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               </a:t>
            </a:r>
            <a:endParaRPr lang="ru-RU" sz="4400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32656"/>
            <a:ext cx="4441422" cy="5921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67006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2147422/4a54771d-7b96-44ef-a953-24f9f4d94887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322432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28596" y="285728"/>
            <a:ext cx="84296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               </a:t>
            </a:r>
            <a:endParaRPr lang="ru-RU" sz="4400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596" y="295436"/>
            <a:ext cx="4731990" cy="6309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4482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2147422/4a54771d-7b96-44ef-a953-24f9f4d94887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322432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28596" y="285728"/>
            <a:ext cx="84296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               </a:t>
            </a:r>
            <a:endParaRPr lang="ru-RU" sz="4400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93458"/>
            <a:ext cx="3384376" cy="6033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05029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2147422/4a54771d-7b96-44ef-a953-24f9f4d94887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322432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28596" y="285728"/>
            <a:ext cx="84296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               </a:t>
            </a:r>
            <a:endParaRPr lang="ru-RU" sz="4400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85728"/>
            <a:ext cx="4587974" cy="6117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2698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2147422/4a54771d-7b96-44ef-a953-24f9f4d94887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322432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28596" y="285728"/>
            <a:ext cx="84296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               </a:t>
            </a:r>
            <a:endParaRPr lang="ru-RU" sz="4400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358" y="180149"/>
            <a:ext cx="8676456" cy="6497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0984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2147422/4a54771d-7b96-44ef-a953-24f9f4d94887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322432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28596" y="285728"/>
            <a:ext cx="84296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               </a:t>
            </a:r>
            <a:endParaRPr lang="ru-RU" sz="4400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907" y="142864"/>
            <a:ext cx="8763029" cy="6572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982372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8</Words>
  <Application>Microsoft Office PowerPoint</Application>
  <PresentationFormat>Экран (4:3)</PresentationFormat>
  <Paragraphs>11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-apple-system</vt:lpstr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Игорь</cp:lastModifiedBy>
  <cp:revision>13</cp:revision>
  <dcterms:created xsi:type="dcterms:W3CDTF">2020-05-05T10:53:48Z</dcterms:created>
  <dcterms:modified xsi:type="dcterms:W3CDTF">2020-09-15T05:13:56Z</dcterms:modified>
</cp:coreProperties>
</file>