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нашей группе мы готовились к празднику «День пожилого человека»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home\Desktop\день пожилого человека\DSCN31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11"/>
          <a:stretch/>
        </p:blipFill>
        <p:spPr bwMode="auto">
          <a:xfrm>
            <a:off x="2339752" y="1844824"/>
            <a:ext cx="4198881" cy="3982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021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ome\Desktop\день пожилого человека\DSCN31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376" y="856862"/>
            <a:ext cx="6815988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921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оформили нашу приёмную к празднику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home\Desktop\день пожилого человека\DSCN31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375" y="1628800"/>
            <a:ext cx="5855989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684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home\Desktop\день пожилого человека\DSCN325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7" r="6075" b="16803"/>
          <a:stretch/>
        </p:blipFill>
        <p:spPr bwMode="auto">
          <a:xfrm>
            <a:off x="611560" y="617151"/>
            <a:ext cx="5213889" cy="27959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home\Desktop\день пожилого человека\DSCN32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370" y="3413146"/>
            <a:ext cx="3839993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363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Наш праздник</a:t>
            </a:r>
            <a:endParaRPr lang="ru-RU" sz="20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home\Desktop\день пожилого человека\DSCN32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50164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31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home\Desktop\0002-005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244" y="68052"/>
            <a:ext cx="8920252" cy="669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home\Desktop\день пожилого человека\DSCN32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64874"/>
            <a:ext cx="6527987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24640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В нашей группе мы готовились к празднику «День пожилого человека»</vt:lpstr>
      <vt:lpstr>Презентация PowerPoint</vt:lpstr>
      <vt:lpstr>Мы оформили нашу приёмную к празднику</vt:lpstr>
      <vt:lpstr>Презентация PowerPoint</vt:lpstr>
      <vt:lpstr>Наш праздник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нашей группе мы готовились к празднику «День пожилого человека»</dc:title>
  <dc:creator>home</dc:creator>
  <cp:lastModifiedBy>home</cp:lastModifiedBy>
  <cp:revision>2</cp:revision>
  <dcterms:created xsi:type="dcterms:W3CDTF">2020-09-15T14:30:56Z</dcterms:created>
  <dcterms:modified xsi:type="dcterms:W3CDTF">2020-09-15T14:44:13Z</dcterms:modified>
</cp:coreProperties>
</file>