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60" r:id="rId4"/>
    <p:sldId id="261" r:id="rId5"/>
    <p:sldId id="265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FAFA"/>
    <a:srgbClr val="FF00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21.09.2019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96980" y="373487"/>
            <a:ext cx="5637540" cy="3049535"/>
          </a:xfrm>
        </p:spPr>
        <p:txBody>
          <a:bodyPr>
            <a:noAutofit/>
          </a:bodyPr>
          <a:lstStyle/>
          <a:p>
            <a:r>
              <a:rPr lang="ru-RU" sz="5400" b="1" dirty="0">
                <a:solidFill>
                  <a:schemeClr val="bg1"/>
                </a:solidFill>
                <a:latin typeface="Constantia" panose="02030602050306030303" pitchFamily="18" charset="0"/>
              </a:rPr>
              <a:t>А</a:t>
            </a:r>
            <a:r>
              <a:rPr lang="en-US" sz="5400" b="1" dirty="0">
                <a:solidFill>
                  <a:schemeClr val="bg1"/>
                </a:solidFill>
                <a:latin typeface="Constantia" panose="02030602050306030303" pitchFamily="18" charset="0"/>
              </a:rPr>
              <a:t> foreign language is a window into a foreign culture</a:t>
            </a:r>
            <a:endParaRPr lang="ru-RU" sz="5400" b="1" dirty="0">
              <a:ln w="9525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45671" y="4307338"/>
            <a:ext cx="5150224" cy="1501033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chemeClr val="bg1"/>
                </a:solidFill>
              </a:rPr>
              <a:t>By: </a:t>
            </a:r>
            <a:r>
              <a:rPr lang="en-US" sz="2400" dirty="0" err="1" smtClean="0">
                <a:solidFill>
                  <a:schemeClr val="bg1"/>
                </a:solidFill>
              </a:rPr>
              <a:t>Grazhdankin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Stepan</a:t>
            </a:r>
            <a:endParaRPr lang="ru-RU" sz="2400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8</a:t>
            </a:r>
            <a:r>
              <a:rPr lang="en-US" sz="2400" baseline="30000" dirty="0" smtClean="0">
                <a:solidFill>
                  <a:schemeClr val="bg1"/>
                </a:solidFill>
              </a:rPr>
              <a:t>th</a:t>
            </a:r>
            <a:r>
              <a:rPr lang="en-US" sz="2400" dirty="0" smtClean="0">
                <a:solidFill>
                  <a:schemeClr val="bg1"/>
                </a:solidFill>
              </a:rPr>
              <a:t> E </a:t>
            </a:r>
            <a:r>
              <a:rPr lang="en-US" sz="2400" dirty="0">
                <a:solidFill>
                  <a:schemeClr val="bg1"/>
                </a:solidFill>
              </a:rPr>
              <a:t>grade </a:t>
            </a:r>
            <a:r>
              <a:rPr lang="en-US" sz="2400" dirty="0" smtClean="0">
                <a:solidFill>
                  <a:schemeClr val="bg1"/>
                </a:solidFill>
              </a:rPr>
              <a:t>student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School # 24</a:t>
            </a:r>
            <a:endParaRPr lang="ru-RU" sz="2400" dirty="0" smtClean="0">
              <a:solidFill>
                <a:schemeClr val="bg1"/>
              </a:solidFill>
            </a:endParaRPr>
          </a:p>
          <a:p>
            <a:endParaRPr lang="en-US" sz="2400" dirty="0" smtClean="0">
              <a:solidFill>
                <a:schemeClr val="bg1"/>
              </a:solidFill>
            </a:endParaRPr>
          </a:p>
          <a:p>
            <a:endParaRPr lang="ru-RU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497" y="4846974"/>
            <a:ext cx="7886700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F</a:t>
            </a:r>
            <a:r>
              <a:rPr lang="en-US" sz="3600" dirty="0" smtClean="0">
                <a:solidFill>
                  <a:schemeClr val="bg1"/>
                </a:solidFill>
                <a:latin typeface="Constantia" panose="02030602050306030303" pitchFamily="18" charset="0"/>
              </a:rPr>
              <a:t>oreign </a:t>
            </a:r>
            <a:r>
              <a:rPr 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language lesson is a crossroads of cultures</a:t>
            </a:r>
            <a:endParaRPr lang="ru-RU" sz="36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4651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866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We see and evaluate the world through the prism of our culture</a:t>
            </a:r>
            <a:endParaRPr lang="ru-RU" sz="36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44957" y="1690689"/>
            <a:ext cx="6654085" cy="4262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93397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nstantia" panose="0203060205030603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“When in Rome do as romans do”</a:t>
            </a:r>
            <a:endParaRPr lang="ru-RU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25" y="1401317"/>
            <a:ext cx="7186411" cy="46532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1703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390" y="502276"/>
            <a:ext cx="8599220" cy="5159532"/>
          </a:xfrm>
        </p:spPr>
      </p:pic>
    </p:spTree>
    <p:extLst>
      <p:ext uri="{BB962C8B-B14F-4D97-AF65-F5344CB8AC3E}">
        <p14:creationId xmlns:p14="http://schemas.microsoft.com/office/powerpoint/2010/main" val="35313687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Constantia" panose="02030602050306030303" pitchFamily="18" charset="0"/>
              </a:rPr>
              <a:t>Every foreign language is a window into a different culture. </a:t>
            </a:r>
            <a:endParaRPr lang="ru-RU" sz="3600" dirty="0">
              <a:solidFill>
                <a:schemeClr val="bg1"/>
              </a:solidFill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53166" y="1690689"/>
            <a:ext cx="6237668" cy="4159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4916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bg1"/>
                </a:solidFill>
                <a:latin typeface="Constantia" panose="02030602050306030303" pitchFamily="18" charset="0"/>
              </a:rPr>
              <a:t>The knowledge of English culture enriches our lives.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7031" y="1442435"/>
            <a:ext cx="5889938" cy="44174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6420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14538" y="-1"/>
            <a:ext cx="10318392" cy="6362163"/>
          </a:xfrm>
        </p:spPr>
      </p:pic>
    </p:spTree>
    <p:extLst>
      <p:ext uri="{BB962C8B-B14F-4D97-AF65-F5344CB8AC3E}">
        <p14:creationId xmlns:p14="http://schemas.microsoft.com/office/powerpoint/2010/main" val="2377456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</TotalTime>
  <Words>70</Words>
  <Application>Microsoft Office PowerPoint</Application>
  <PresentationFormat>Экран (4:3)</PresentationFormat>
  <Paragraphs>9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Arial</vt:lpstr>
      <vt:lpstr>Calibri</vt:lpstr>
      <vt:lpstr>Calibri Light</vt:lpstr>
      <vt:lpstr>Constantia</vt:lpstr>
      <vt:lpstr>Times New Roman</vt:lpstr>
      <vt:lpstr>Тема Office</vt:lpstr>
      <vt:lpstr>А foreign language is a window into a foreign culture</vt:lpstr>
      <vt:lpstr>Foreign language lesson is a crossroads of cultures</vt:lpstr>
      <vt:lpstr>We see and evaluate the world through the prism of our culture</vt:lpstr>
      <vt:lpstr>“When in Rome do as romans do”</vt:lpstr>
      <vt:lpstr>Презентация PowerPoint</vt:lpstr>
      <vt:lpstr>Every foreign language is a window into a different culture. </vt:lpstr>
      <vt:lpstr>The knowledge of English culture enriches our lives.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Дарья</cp:lastModifiedBy>
  <cp:revision>41</cp:revision>
  <dcterms:created xsi:type="dcterms:W3CDTF">2014-11-21T11:00:06Z</dcterms:created>
  <dcterms:modified xsi:type="dcterms:W3CDTF">2019-09-21T10:20:14Z</dcterms:modified>
</cp:coreProperties>
</file>