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63" r:id="rId3"/>
    <p:sldId id="275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66" d="100"/>
          <a:sy n="66" d="100"/>
        </p:scale>
        <p:origin x="-145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36929A"/>
            </a:gs>
            <a:gs pos="0">
              <a:srgbClr val="00B0F0"/>
            </a:gs>
            <a:gs pos="74000">
              <a:schemeClr val="bg2">
                <a:shade val="92000"/>
                <a:satMod val="230000"/>
              </a:schemeClr>
            </a:gs>
            <a:gs pos="81000">
              <a:srgbClr val="00B050"/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D3140D-FE37-4725-840A-7E6C7B041B55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670758A-C897-43CA-B3B0-886F656025C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://ru.stockfresh.com/thumbs/clairev/3383948_%D0%B0%D0%B2%D1%82%D0%BE%D0%BC%D0%BE%D0%B1%D0%B8%D0%BB%D0%B5%D0%B9-%D0%B8%D0%B7%D0%BE%D0%B1%D1%80%D0%B0%D0%B6%D0%B5%D0%BD%D0%B8%D0%B5-%D1%83%D0%BB%D1%8B%D0%B1%D0%BA%D0%B0-%D1%87%D0%B5%D0%BB%D0%BE%D0%B2%D0%B5%D0%BA%D0%B0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://ru.stockfresh.com/thumbs/clairev/3383948_%D0%B0%D0%B2%D1%82%D0%BE%D0%BC%D0%BE%D0%B1%D0%B8%D0%BB%D0%B5%D0%B9-%D0%B8%D0%B7%D0%BE%D0%B1%D1%80%D0%B0%D0%B6%D0%B5%D0%BD%D0%B8%D0%B5-%D1%83%D0%BB%D1%8B%D0%B1%D0%BA%D0%B0-%D1%87%D0%B5%D0%BB%D0%BE%D0%B2%D0%B5%D0%BA%D0%B0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://ru.stockfresh.com/thumbs/clairev/3383948_%D0%B0%D0%B2%D1%82%D0%BE%D0%BC%D0%BE%D0%B1%D0%B8%D0%BB%D0%B5%D0%B9-%D0%B8%D0%B7%D0%BE%D0%B1%D1%80%D0%B0%D0%B6%D0%B5%D0%BD%D0%B8%D0%B5-%D1%83%D0%BB%D1%8B%D0%B1%D0%BA%D0%B0-%D1%87%D0%B5%D0%BB%D0%BE%D0%B2%D0%B5%D0%BA%D0%B0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://ru.stockfresh.com/thumbs/clairev/3383948_%D0%B0%D0%B2%D1%82%D0%BE%D0%BC%D0%BE%D0%B1%D0%B8%D0%BB%D0%B5%D0%B9-%D0%B8%D0%B7%D0%BE%D0%B1%D1%80%D0%B0%D0%B6%D0%B5%D0%BD%D0%B8%D0%B5-%D1%83%D0%BB%D1%8B%D0%B1%D0%BA%D0%B0-%D1%87%D0%B5%D0%BB%D0%BE%D0%B2%D0%B5%D0%BA%D0%B0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http://ru.stockfresh.com/thumbs/clairev/3383948_%D0%B0%D0%B2%D1%82%D0%BE%D0%BC%D0%BE%D0%B1%D0%B8%D0%BB%D0%B5%D0%B9-%D0%B8%D0%B7%D0%BE%D0%B1%D1%80%D0%B0%D0%B6%D0%B5%D0%BD%D0%B8%D0%B5-%D1%83%D0%BB%D1%8B%D0%B1%D0%BA%D0%B0-%D1%87%D0%B5%D0%BB%D0%BE%D0%B2%D0%B5%D0%BA%D0%B0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5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250" y="350849"/>
            <a:ext cx="4399657" cy="293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9250" y="3429000"/>
            <a:ext cx="8448873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История</a:t>
            </a:r>
            <a:r>
              <a:rPr lang="ru-RU" sz="6600" b="1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автомобиля</a:t>
            </a:r>
            <a:endParaRPr lang="ru-RU" sz="6600" b="1" i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0032" y="4767535"/>
            <a:ext cx="4283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Подготовила учитель-дефектолог ГБОУ школы № 131 дошкольного отделения Красносельского района Санкт-Петербурга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Майданюк Л.Е.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7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kuzrab.ru/upload/iblock/f83/jveez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476228" cy="30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0800000" flipV="1">
            <a:off x="326774" y="3429000"/>
            <a:ext cx="28083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Древние люди переносили тяжести на себе. Потом  они заметили,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что упавшие деревья   катятся. Люди догадались, что с помощью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брёвен можно передвигать очень тяжёлые предметы.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static3.depositphotos.com/1007303/254/i/950/depositphotos_2544964-Ancient-wooden-whe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40624"/>
            <a:ext cx="4174834" cy="277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0800000" flipV="1">
            <a:off x="5905096" y="4298756"/>
            <a:ext cx="24444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Когда появились инструменты, люди  догадались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отпилить  часть бревна   и сделали  колесо.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725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11fb/00041d22-bac95f80/img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34" y="116632"/>
            <a:ext cx="489654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rontrack.ru/wp-content/uploads/2014/04/%D0%94%D0%B5%D1%80%D0%B5%D0%B2%D1%8F%D0%BD%D0%BD%D0%B0%D1%8F-%D0%B2%D0%B0%D0%B3%D0%BE%D0%BD%D0%B5%D1%82%D0%BA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608512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365104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Но древние  колёса и тележки были очень тяжёлые и непрочные. Ими было сложно пользоваться. 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Picture 2" descr="https://97.img.avito.st/640x480/19416013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403" y="116632"/>
            <a:ext cx="3780419" cy="288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15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art-pics.ru/images/999590_derevyannaya-tac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949" y="4505248"/>
            <a:ext cx="3151565" cy="217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86916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675" y="620688"/>
            <a:ext cx="1299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Тачки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lusana.ru/files/16858/653/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346" y="188640"/>
            <a:ext cx="5671992" cy="411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243.photobucket.com/albums/ff277/aiwn/shang-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537137"/>
            <a:ext cx="3347036" cy="214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37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5fan.ru/files/1/5fan_ru_7047.html_files/rId1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56" y="1628800"/>
            <a:ext cx="4392488" cy="137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2879" y="116633"/>
            <a:ext cx="34327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Бедный китаец везёт тяжёлый груз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и своего богатого хозяина. 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2129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На тачке много груза не увезти. И человек придумал  повозки, в  которые можно запрягать лошадь и перевозить  людей, и грузы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Picture 2" descr="http://www.citrusschools.org/staffdev/Social%20Studies/Images/WH1/chariot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1920" y="339967"/>
            <a:ext cx="3329644" cy="229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60232" y="2778721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колесница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Picture 2" descr="http://kraj.by/img/content/news/2011/04/06/130208771722247-i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3621460" cy="271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76556" y="6246869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телега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3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357</TotalTime>
  <Words>117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автомобиля</dc:title>
  <dc:creator>Пользователь Windows</dc:creator>
  <cp:lastModifiedBy>Пользователь Windows</cp:lastModifiedBy>
  <cp:revision>70</cp:revision>
  <dcterms:created xsi:type="dcterms:W3CDTF">2017-03-31T17:07:20Z</dcterms:created>
  <dcterms:modified xsi:type="dcterms:W3CDTF">2020-09-15T14:10:59Z</dcterms:modified>
</cp:coreProperties>
</file>