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68808"/>
          </a:xfrm>
        </p:spPr>
        <p:txBody>
          <a:bodyPr>
            <a:normAutofit/>
          </a:bodyPr>
          <a:lstStyle/>
          <a:p>
            <a:r>
              <a:rPr lang="ru-RU" dirty="0" smtClean="0"/>
              <a:t>«Отечественная война 1812 года»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Начало войны. Планы и силы сторон.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1785926"/>
            <a:ext cx="3357586" cy="407196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Наполеон начал осуществлять свой замысел : двинуть основные сила на Москву. Для этого предполагалось не допустить соединения русских </a:t>
            </a:r>
            <a:r>
              <a:rPr lang="ru-RU" dirty="0" smtClean="0"/>
              <a:t>а</a:t>
            </a:r>
            <a:r>
              <a:rPr lang="ru-RU" dirty="0" smtClean="0"/>
              <a:t>рмий и разбить их у границы.</a:t>
            </a:r>
            <a:endParaRPr lang="ru-RU" dirty="0"/>
          </a:p>
        </p:txBody>
      </p:sp>
      <p:pic>
        <p:nvPicPr>
          <p:cNvPr id="7170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4286280" cy="4143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Смоленское сражение.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1643050"/>
            <a:ext cx="3857652" cy="464347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 отъездом в Петербург Александра общее руководство войсками принял на себя военный министр </a:t>
            </a:r>
            <a:r>
              <a:rPr lang="ru-RU" dirty="0" err="1" smtClean="0"/>
              <a:t>Бараклай-де-Толли</a:t>
            </a:r>
            <a:r>
              <a:rPr lang="ru-RU" dirty="0" smtClean="0"/>
              <a:t>, который избрал единственно верный образ действия – не вступая в генеральное сражение ,соединить силы 1-й и 2-й армии.  </a:t>
            </a:r>
            <a:endParaRPr lang="ru-RU" dirty="0"/>
          </a:p>
        </p:txBody>
      </p:sp>
      <p:pic>
        <p:nvPicPr>
          <p:cNvPr id="8194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3786214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28604"/>
            <a:ext cx="8229600" cy="100013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Общий\Desktop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Смоленское сражение.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1643050"/>
            <a:ext cx="3486152" cy="5214950"/>
          </a:xfrm>
        </p:spPr>
        <p:txBody>
          <a:bodyPr>
            <a:normAutofit/>
          </a:bodyPr>
          <a:lstStyle/>
          <a:p>
            <a:r>
              <a:rPr lang="ru-RU" dirty="0" smtClean="0"/>
              <a:t>Однако лишь во второй половине июля 1-я и 2-я армии встретились в Смоленске . В начале августа под Смоленском произошло крупное сражение , ставшее одной из героических страниц в истории.</a:t>
            </a:r>
            <a:endParaRPr lang="ru-RU" dirty="0"/>
          </a:p>
        </p:txBody>
      </p:sp>
      <p:pic>
        <p:nvPicPr>
          <p:cNvPr id="10242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3643338" cy="2696568"/>
          </a:xfrm>
          <a:prstGeom prst="rect">
            <a:avLst/>
          </a:prstGeom>
          <a:noFill/>
        </p:spPr>
      </p:pic>
      <p:pic>
        <p:nvPicPr>
          <p:cNvPr id="10243" name="Picture 3" descr="C:\Users\Общий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357694"/>
            <a:ext cx="3643338" cy="2500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8501122" cy="1000132"/>
          </a:xfrm>
        </p:spPr>
        <p:txBody>
          <a:bodyPr>
            <a:normAutofit/>
          </a:bodyPr>
          <a:lstStyle/>
          <a:p>
            <a:r>
              <a:rPr lang="ru-RU" dirty="0" smtClean="0"/>
              <a:t>Смоленское сражение.   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1928802"/>
            <a:ext cx="3714776" cy="414340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Несмотря на то , что город удержать не удалось , Французы потеряли под его стенами около 20 тыс. своих солдат. После того ,как русские покинули город , противнику   достались лишь обугленные руины. Ни продовольствия , ни фуража им захватить не удалось.</a:t>
            </a:r>
            <a:endParaRPr lang="ru-RU" dirty="0"/>
          </a:p>
        </p:txBody>
      </p:sp>
      <p:pic>
        <p:nvPicPr>
          <p:cNvPr id="11266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928802"/>
            <a:ext cx="4071966" cy="4003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8604"/>
            <a:ext cx="872197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Назначение Кутузова главнокомандующим.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2071678"/>
            <a:ext cx="3714776" cy="3786214"/>
          </a:xfrm>
        </p:spPr>
        <p:txBody>
          <a:bodyPr>
            <a:normAutofit/>
          </a:bodyPr>
          <a:lstStyle/>
          <a:p>
            <a:r>
              <a:rPr lang="ru-RU" dirty="0" smtClean="0"/>
              <a:t>Причины назначения Кутузова:                      1) Неудачи первых недель войны.             2) Отступление русских войск</a:t>
            </a:r>
            <a:endParaRPr lang="ru-RU" dirty="0"/>
          </a:p>
        </p:txBody>
      </p:sp>
      <p:pic>
        <p:nvPicPr>
          <p:cNvPr id="12290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3786214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Назначение Кутузова главнокомандующим.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1785926"/>
            <a:ext cx="3271838" cy="428628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Вступив в командование армией в августе, Кутузов объявил, что действия </a:t>
            </a:r>
            <a:r>
              <a:rPr lang="ru-RU" dirty="0" err="1" smtClean="0"/>
              <a:t>Барклая-де-Тлли</a:t>
            </a:r>
            <a:r>
              <a:rPr lang="ru-RU" dirty="0" smtClean="0"/>
              <a:t> были вполне верными, и отступил еще ближе к Москве.</a:t>
            </a:r>
            <a:endParaRPr lang="ru-RU" dirty="0"/>
          </a:p>
        </p:txBody>
      </p:sp>
      <p:pic>
        <p:nvPicPr>
          <p:cNvPr id="13314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928802"/>
            <a:ext cx="3643338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28604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Назначение Кутузова главнокомандующим.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1928802"/>
            <a:ext cx="3286148" cy="3786214"/>
          </a:xfrm>
        </p:spPr>
        <p:txBody>
          <a:bodyPr>
            <a:normAutofit/>
          </a:bodyPr>
          <a:lstStyle/>
          <a:p>
            <a:r>
              <a:rPr lang="ru-RU" dirty="0" smtClean="0"/>
              <a:t>Лишь в 110 км от Москвы неподалёку от села Бородино, Кутузов остановился и решил здесь дать генеральное сражение.</a:t>
            </a:r>
            <a:endParaRPr lang="ru-RU" dirty="0"/>
          </a:p>
        </p:txBody>
      </p:sp>
      <p:pic>
        <p:nvPicPr>
          <p:cNvPr id="14338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943100"/>
            <a:ext cx="4357718" cy="4129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Бородинское сражение.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00240"/>
            <a:ext cx="7643866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Бородинское сражение.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2066" y="2143116"/>
            <a:ext cx="3128962" cy="407196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Крупнейшее сражение началось 26 августа 1812 года в 5:30 утра. Французы стремились прорвать центр русских войск, обойти их левый фланг и освободить путь на </a:t>
            </a:r>
            <a:r>
              <a:rPr lang="ru-RU" dirty="0" smtClean="0"/>
              <a:t>М</a:t>
            </a:r>
            <a:r>
              <a:rPr lang="ru-RU" dirty="0" smtClean="0"/>
              <a:t>оскву. Но сделать им это не удалось.</a:t>
            </a:r>
            <a:endParaRPr lang="ru-RU" dirty="0"/>
          </a:p>
        </p:txBody>
      </p:sp>
      <p:pic>
        <p:nvPicPr>
          <p:cNvPr id="16386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214554"/>
            <a:ext cx="4286280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28654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                                                     «Гроза двенадцатого года настала-                                    Кто тут нам помог? Остервенение народа, Барклай, зима                       Иль русский Бог?»   (</a:t>
            </a:r>
            <a:r>
              <a:rPr lang="ru-RU" sz="4000" i="1" dirty="0" smtClean="0"/>
              <a:t>А.С.Пушкин)</a:t>
            </a:r>
            <a:r>
              <a:rPr lang="ru-RU" dirty="0" smtClean="0"/>
              <a:t>                                                                                                                     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8229600" cy="1071570"/>
          </a:xfrm>
        </p:spPr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Общий\Desktop\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9122" y="500042"/>
            <a:ext cx="8864878" cy="1071570"/>
          </a:xfrm>
        </p:spPr>
        <p:txBody>
          <a:bodyPr>
            <a:normAutofit/>
          </a:bodyPr>
          <a:lstStyle/>
          <a:p>
            <a:r>
              <a:rPr lang="ru-RU" dirty="0" smtClean="0"/>
              <a:t>Бородинское сражение.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928802"/>
            <a:ext cx="7643865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0"/>
            <a:ext cx="8721970" cy="1500174"/>
          </a:xfrm>
        </p:spPr>
        <p:txBody>
          <a:bodyPr/>
          <a:lstStyle/>
          <a:p>
            <a:r>
              <a:rPr lang="ru-RU" dirty="0" smtClean="0"/>
              <a:t>Бородинское сражение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857364"/>
            <a:ext cx="7786742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42918"/>
            <a:ext cx="8715404" cy="1143008"/>
          </a:xfrm>
        </p:spPr>
        <p:txBody>
          <a:bodyPr/>
          <a:lstStyle/>
          <a:p>
            <a:r>
              <a:rPr lang="ru-RU" dirty="0" smtClean="0"/>
              <a:t>Бородинское сражение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72198" y="2071678"/>
            <a:ext cx="2571768" cy="378621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Несмотря на требования царя дать сражение , Кутузову 1 сентября проводит совет в Филях , где принимает решение сдать </a:t>
            </a:r>
            <a:r>
              <a:rPr lang="ru-RU" dirty="0" smtClean="0"/>
              <a:t>М</a:t>
            </a:r>
            <a:r>
              <a:rPr lang="ru-RU" dirty="0" smtClean="0"/>
              <a:t>оскву без боя</a:t>
            </a:r>
            <a:endParaRPr lang="ru-RU" dirty="0"/>
          </a:p>
        </p:txBody>
      </p:sp>
      <p:pic>
        <p:nvPicPr>
          <p:cNvPr id="20482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3116"/>
            <a:ext cx="5429288" cy="4000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714356"/>
            <a:ext cx="8229600" cy="928694"/>
          </a:xfrm>
        </p:spPr>
        <p:txBody>
          <a:bodyPr/>
          <a:lstStyle/>
          <a:p>
            <a:r>
              <a:rPr lang="ru-RU" dirty="0" err="1" smtClean="0"/>
              <a:t>Тарутинский</a:t>
            </a:r>
            <a:r>
              <a:rPr lang="ru-RU" dirty="0" smtClean="0"/>
              <a:t> манёвр.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2214554"/>
            <a:ext cx="3286148" cy="414340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2 сентября русская армия покинула Москву… Следом за ней двинулось население. Наполеон вступил в опустевший город и дал его на разграбление своим солдатам.</a:t>
            </a:r>
            <a:endParaRPr lang="ru-RU" dirty="0"/>
          </a:p>
        </p:txBody>
      </p:sp>
      <p:pic>
        <p:nvPicPr>
          <p:cNvPr id="21506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436812"/>
            <a:ext cx="4143404" cy="37782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1285884"/>
          </a:xfrm>
        </p:spPr>
        <p:txBody>
          <a:bodyPr/>
          <a:lstStyle/>
          <a:p>
            <a:r>
              <a:rPr lang="ru-RU" dirty="0" err="1" smtClean="0"/>
              <a:t>Тарутинский</a:t>
            </a:r>
            <a:r>
              <a:rPr lang="ru-RU" dirty="0" smtClean="0"/>
              <a:t> манёвр.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1714488"/>
            <a:ext cx="3714776" cy="421484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Пока Наполеон ждал письма от Александра с просьбой о мире, русская армия совершила блистательный манёвр: отступила по Рязанской дороге на восток, развернулась и остановилась у села Тарутино.</a:t>
            </a:r>
            <a:endParaRPr lang="ru-RU" dirty="0"/>
          </a:p>
        </p:txBody>
      </p:sp>
      <p:pic>
        <p:nvPicPr>
          <p:cNvPr id="22530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3714776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00042"/>
            <a:ext cx="8229600" cy="1071570"/>
          </a:xfrm>
        </p:spPr>
        <p:txBody>
          <a:bodyPr/>
          <a:lstStyle/>
          <a:p>
            <a:r>
              <a:rPr lang="ru-RU" dirty="0" err="1" smtClean="0"/>
              <a:t>Тарутинский</a:t>
            </a:r>
            <a:r>
              <a:rPr lang="ru-RU" dirty="0" smtClean="0"/>
              <a:t> манёвр.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85926"/>
            <a:ext cx="7572428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71480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Партизанское движение.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86454"/>
            <a:ext cx="6400800" cy="50006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Д.Давыдов                            А.С.Фигнер</a:t>
            </a:r>
            <a:endParaRPr lang="ru-RU" dirty="0"/>
          </a:p>
        </p:txBody>
      </p:sp>
      <p:pic>
        <p:nvPicPr>
          <p:cNvPr id="24578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571612"/>
            <a:ext cx="3786214" cy="4143404"/>
          </a:xfrm>
          <a:prstGeom prst="rect">
            <a:avLst/>
          </a:prstGeom>
          <a:noFill/>
        </p:spPr>
      </p:pic>
      <p:pic>
        <p:nvPicPr>
          <p:cNvPr id="24579" name="Picture 3" descr="C:\Users\Общий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71612"/>
            <a:ext cx="3571900" cy="4210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28604"/>
            <a:ext cx="8579126" cy="10715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Гибель «великой армии»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57364"/>
            <a:ext cx="8072494" cy="47781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28604"/>
            <a:ext cx="843625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Гибель «великой армии»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42" y="4286256"/>
            <a:ext cx="3143272" cy="235745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Пребывая в течении месяца в Москве, Наполеон понял, что его армия обречена. Он трижды пытался начать переговоры о мире. </a:t>
            </a:r>
            <a:endParaRPr lang="ru-RU" dirty="0"/>
          </a:p>
        </p:txBody>
      </p:sp>
      <p:pic>
        <p:nvPicPr>
          <p:cNvPr id="26626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7"/>
            <a:ext cx="3929090" cy="2513559"/>
          </a:xfrm>
          <a:prstGeom prst="rect">
            <a:avLst/>
          </a:prstGeom>
          <a:noFill/>
        </p:spPr>
      </p:pic>
      <p:pic>
        <p:nvPicPr>
          <p:cNvPr id="26627" name="Picture 3" descr="C:\Users\Общий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500570"/>
            <a:ext cx="3857652" cy="2143140"/>
          </a:xfrm>
          <a:prstGeom prst="rect">
            <a:avLst/>
          </a:prstGeom>
          <a:noFill/>
        </p:spPr>
      </p:pic>
      <p:pic>
        <p:nvPicPr>
          <p:cNvPr id="26628" name="Picture 4" descr="C:\Users\Общий\Desktop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714488"/>
            <a:ext cx="3429024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247632"/>
          </a:xfrm>
        </p:spPr>
        <p:txBody>
          <a:bodyPr/>
          <a:lstStyle/>
          <a:p>
            <a:r>
              <a:rPr lang="ru-RU" dirty="0" smtClean="0"/>
              <a:t>           План: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1357298"/>
            <a:ext cx="7086600" cy="2660200"/>
          </a:xfrm>
        </p:spPr>
        <p:txBody>
          <a:bodyPr>
            <a:noAutofit/>
          </a:bodyPr>
          <a:lstStyle/>
          <a:p>
            <a:r>
              <a:rPr lang="ru-RU" sz="3200" dirty="0" smtClean="0"/>
              <a:t>1.Начало войны. Планы и силы сторон.  2.Смоленское сражение.    3.Назначение Кутузова главнокомандующим.       4.Бородинское сражение. 5.Тарутинский маневр.    6.Партезанское движение.        7.Гибель «Великой армии»</a:t>
            </a:r>
            <a:endParaRPr lang="ru-RU" sz="32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6"/>
            <a:ext cx="8229600" cy="7715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Гибель «великой армии»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1785926"/>
            <a:ext cx="3286148" cy="414340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Отступая, Наполеон приказал взорвать Кремль и храм Василия Блаженного, а так же другие национальные святыни. Но благодаря самоотверженности патриотов удалось сорвать планы.</a:t>
            </a:r>
            <a:endParaRPr lang="ru-RU" dirty="0"/>
          </a:p>
        </p:txBody>
      </p:sp>
      <p:pic>
        <p:nvPicPr>
          <p:cNvPr id="27650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3857652" cy="2571768"/>
          </a:xfrm>
          <a:prstGeom prst="rect">
            <a:avLst/>
          </a:prstGeom>
          <a:noFill/>
        </p:spPr>
      </p:pic>
      <p:pic>
        <p:nvPicPr>
          <p:cNvPr id="27651" name="Picture 3" descr="C:\Users\Общий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402276"/>
            <a:ext cx="3857652" cy="2241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8229600" cy="7715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Гибель «великой армии»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1643050"/>
            <a:ext cx="3143272" cy="450059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6 октября французы покинули Москву. Но на их пути встала окрепшая и увеличившаяся численно русская армия , вынуждая армию Наполеона идти  по разорённой ими же самими Смоленской дороге.</a:t>
            </a:r>
            <a:endParaRPr lang="ru-RU" dirty="0"/>
          </a:p>
        </p:txBody>
      </p:sp>
      <p:pic>
        <p:nvPicPr>
          <p:cNvPr id="28674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85926"/>
            <a:ext cx="4857784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428604"/>
            <a:ext cx="8229600" cy="9143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Гибель «великой армии»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1571612"/>
            <a:ext cx="2643206" cy="4500594"/>
          </a:xfrm>
        </p:spPr>
        <p:txBody>
          <a:bodyPr>
            <a:normAutofit/>
          </a:bodyPr>
          <a:lstStyle/>
          <a:p>
            <a:r>
              <a:rPr lang="ru-RU" dirty="0" smtClean="0"/>
              <a:t>Границу сумели перейти только 30 тыс. человек, сохранив лишь жалкие остатки «Великой армии». Сам же Наполеон ,бросив армию , бежал в Париж.</a:t>
            </a:r>
            <a:endParaRPr lang="ru-RU" dirty="0"/>
          </a:p>
        </p:txBody>
      </p:sp>
      <p:pic>
        <p:nvPicPr>
          <p:cNvPr id="29698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3762381" cy="45720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229600" cy="7000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Гибель «великой армии»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1785926"/>
            <a:ext cx="3071834" cy="435771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конце 1812 г. Генерал-фельдмаршал Кутузов докладывал царю: «Война окончилась за полным истреблением неприятеля…»25 декабря царь издал манифест об изгнании врага из России и окончании Отечественной войны.</a:t>
            </a:r>
            <a:endParaRPr lang="ru-RU" dirty="0"/>
          </a:p>
        </p:txBody>
      </p:sp>
      <p:pic>
        <p:nvPicPr>
          <p:cNvPr id="30722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857364"/>
            <a:ext cx="4643470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> 1.Начало войны. Планы и силы сторон.</a:t>
            </a:r>
            <a:endParaRPr lang="ru-RU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1714488"/>
            <a:ext cx="2843210" cy="4286280"/>
          </a:xfrm>
        </p:spPr>
        <p:txBody>
          <a:bodyPr>
            <a:noAutofit/>
          </a:bodyPr>
          <a:lstStyle/>
          <a:p>
            <a:r>
              <a:rPr lang="ru-RU" sz="3600" dirty="0" smtClean="0"/>
              <a:t>«Ни что не устоит  против русского оружия –мы сильны и уверены в себе.»       А.В. Суворов</a:t>
            </a:r>
            <a:endParaRPr lang="ru-RU" sz="3600" dirty="0"/>
          </a:p>
        </p:txBody>
      </p:sp>
      <p:pic>
        <p:nvPicPr>
          <p:cNvPr id="1026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71612"/>
            <a:ext cx="3500461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14290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Начало войны. Планы и силы сторон.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Общий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0488" y="1785925"/>
            <a:ext cx="6633649" cy="4975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285728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Начало войны. Планы и силы сторон.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2000240"/>
            <a:ext cx="3429024" cy="4071966"/>
          </a:xfrm>
        </p:spPr>
        <p:txBody>
          <a:bodyPr>
            <a:normAutofit/>
          </a:bodyPr>
          <a:lstStyle/>
          <a:p>
            <a:r>
              <a:rPr lang="ru-RU" dirty="0" smtClean="0"/>
              <a:t>В ночь на 12 июня 1812. войска Наполеона , численностью 420 тыс.человек начали вторжение на территорию России . Главнокомандующим был сам Бонапарт.</a:t>
            </a:r>
            <a:endParaRPr lang="ru-RU" dirty="0"/>
          </a:p>
        </p:txBody>
      </p:sp>
      <p:pic>
        <p:nvPicPr>
          <p:cNvPr id="3074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4429156" cy="42148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128588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Общий\Desktop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28604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Начало войны. Планы и силы сторон.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2071678"/>
            <a:ext cx="4000528" cy="421484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Предполагалось, что Наполеон будет наступать на Петербург. Существовал план решающего сражения вблизи границы 1-ой армии при поддержке армии Багратиона .Наполеон рассчитывал , что, имея превосходство в силе ,он быстро сможет разгромить русскую армию.      </a:t>
            </a:r>
            <a:endParaRPr lang="ru-RU" dirty="0"/>
          </a:p>
        </p:txBody>
      </p:sp>
      <p:pic>
        <p:nvPicPr>
          <p:cNvPr id="5122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857364"/>
            <a:ext cx="3357586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Начало войны. Планы и силы сторон.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1928802"/>
            <a:ext cx="3714776" cy="4357718"/>
          </a:xfrm>
        </p:spPr>
        <p:txBody>
          <a:bodyPr>
            <a:normAutofit/>
          </a:bodyPr>
          <a:lstStyle/>
          <a:p>
            <a:r>
              <a:rPr lang="ru-RU" dirty="0" smtClean="0"/>
              <a:t>Затрудняло военные действия и то, что первоначально главнокомандующим был сам Александр – человек, далёкий от военного дела. Вскоре его убедили уехать из армии.</a:t>
            </a:r>
            <a:endParaRPr lang="ru-RU" dirty="0"/>
          </a:p>
        </p:txBody>
      </p:sp>
      <p:pic>
        <p:nvPicPr>
          <p:cNvPr id="6146" name="Picture 2" descr="C:\Users\Общий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3286148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147</TotalTime>
  <Words>723</Words>
  <PresentationFormat>Экран (4:3)</PresentationFormat>
  <Paragraphs>53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Апекс</vt:lpstr>
      <vt:lpstr>«Отечественная война 1812 года»</vt:lpstr>
      <vt:lpstr>                                                       «Гроза двенадцатого года настала-                                    Кто тут нам помог? Остервенение народа, Барклай, зима                       Иль русский Бог?»   (А.С.Пушкин)                                                                                                                     </vt:lpstr>
      <vt:lpstr>           План:</vt:lpstr>
      <vt:lpstr> 1.Начало войны. Планы и силы сторон.</vt:lpstr>
      <vt:lpstr>Начало войны. Планы и силы сторон.</vt:lpstr>
      <vt:lpstr>Начало войны. Планы и силы сторон.</vt:lpstr>
      <vt:lpstr>Слайд 7</vt:lpstr>
      <vt:lpstr>Начало войны. Планы и силы сторон.</vt:lpstr>
      <vt:lpstr>Начало войны. Планы и силы сторон.</vt:lpstr>
      <vt:lpstr>Начало войны. Планы и силы сторон.</vt:lpstr>
      <vt:lpstr>Смоленское сражение.</vt:lpstr>
      <vt:lpstr>Слайд 12</vt:lpstr>
      <vt:lpstr>Смоленское сражение.</vt:lpstr>
      <vt:lpstr>Смоленское сражение.                             </vt:lpstr>
      <vt:lpstr>Назначение Кутузова главнокомандующим.</vt:lpstr>
      <vt:lpstr>Назначение Кутузова главнокомандующим.</vt:lpstr>
      <vt:lpstr> Назначение Кутузова главнокомандующим.</vt:lpstr>
      <vt:lpstr>Бородинское сражение.</vt:lpstr>
      <vt:lpstr>Бородинское сражение.</vt:lpstr>
      <vt:lpstr>.</vt:lpstr>
      <vt:lpstr>Бородинское сражение.</vt:lpstr>
      <vt:lpstr>Бородинское сражение</vt:lpstr>
      <vt:lpstr>Бородинское сражение</vt:lpstr>
      <vt:lpstr>Тарутинский манёвр.</vt:lpstr>
      <vt:lpstr>Тарутинский манёвр.</vt:lpstr>
      <vt:lpstr>Тарутинский манёвр.</vt:lpstr>
      <vt:lpstr>Партизанское движение.</vt:lpstr>
      <vt:lpstr>Гибель «великой армии»</vt:lpstr>
      <vt:lpstr>Гибель «великой армии»</vt:lpstr>
      <vt:lpstr>Гибель «великой армии»</vt:lpstr>
      <vt:lpstr>Гибель «великой армии»</vt:lpstr>
      <vt:lpstr>Гибель «великой армии»</vt:lpstr>
      <vt:lpstr>Гибель «великой армии»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«Отечественная война 1812 года»</dc:title>
  <dc:creator>Общий</dc:creator>
  <cp:lastModifiedBy>Александр</cp:lastModifiedBy>
  <cp:revision>16</cp:revision>
  <dcterms:created xsi:type="dcterms:W3CDTF">2015-01-20T14:19:06Z</dcterms:created>
  <dcterms:modified xsi:type="dcterms:W3CDTF">2015-01-20T16:57:25Z</dcterms:modified>
</cp:coreProperties>
</file>