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61" r:id="rId3"/>
    <p:sldId id="256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B12B7-83F4-426F-9DEF-E4CA47D2BFF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5FD648-40EF-4B7A-9FB1-9E93ECE777F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экономить электроэнергию?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5FD648-40EF-4B7A-9FB1-9E93ECE777FC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9385-B047-425A-84C7-47AB2F64171F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31FE-06FF-4AB0-9B02-FD224F571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9385-B047-425A-84C7-47AB2F64171F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31FE-06FF-4AB0-9B02-FD224F571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9385-B047-425A-84C7-47AB2F64171F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31FE-06FF-4AB0-9B02-FD224F571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9385-B047-425A-84C7-47AB2F64171F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31FE-06FF-4AB0-9B02-FD224F571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9385-B047-425A-84C7-47AB2F64171F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31FE-06FF-4AB0-9B02-FD224F571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9385-B047-425A-84C7-47AB2F64171F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31FE-06FF-4AB0-9B02-FD224F571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9385-B047-425A-84C7-47AB2F64171F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31FE-06FF-4AB0-9B02-FD224F571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9385-B047-425A-84C7-47AB2F64171F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31FE-06FF-4AB0-9B02-FD224F571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9385-B047-425A-84C7-47AB2F64171F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31FE-06FF-4AB0-9B02-FD224F571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9385-B047-425A-84C7-47AB2F64171F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31FE-06FF-4AB0-9B02-FD224F571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39385-B047-425A-84C7-47AB2F64171F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3931FE-06FF-4AB0-9B02-FD224F5710A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39385-B047-425A-84C7-47AB2F64171F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931FE-06FF-4AB0-9B02-FD224F5710A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980728"/>
            <a:ext cx="7272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</a:rPr>
              <a:t>Как экономить</a:t>
            </a:r>
          </a:p>
          <a:p>
            <a:pPr algn="ctr"/>
            <a:r>
              <a:rPr lang="ru-RU" sz="6000" dirty="0" smtClean="0">
                <a:solidFill>
                  <a:srgbClr val="FFFF00"/>
                </a:solidFill>
              </a:rPr>
              <a:t> электроэнергию?</a:t>
            </a: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7170" name="Picture 2" descr="G:\54343_2fd72a2778606312d04b1310b8a20407.jp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3573016"/>
            <a:ext cx="19050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G:\54343_c4b7df5872b41e7b5e52c43ef6878a50.jpg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6571" y="0"/>
            <a:ext cx="682264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praviloavilo1_ener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praviloavilo2_ener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praviloavilo3_ener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praviloavilo4_ener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10</Words>
  <Application>Microsoft Office PowerPoint</Application>
  <PresentationFormat>Экран (4:3)</PresentationFormat>
  <Paragraphs>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2020-09-15T17:05:16Z</dcterms:created>
  <dcterms:modified xsi:type="dcterms:W3CDTF">2020-09-15T17:17:34Z</dcterms:modified>
</cp:coreProperties>
</file>