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7AD706-A63C-4505-80E5-8E902A0E769B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680AE-DFD9-40D6-B53E-6874139D10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06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0B7E75B-523C-4754-9FE9-08C86459BD84}" type="datetimeFigureOut">
              <a:rPr lang="ru-RU" smtClean="0"/>
              <a:t>12.05.2019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58D0159-55DC-4DD4-8C50-E1FE2BFA9B6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7.jpg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39952" y="473251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 </a:t>
            </a:r>
            <a:r>
              <a:rPr lang="ru-RU" dirty="0" smtClean="0"/>
              <a:t>МАДОУ</a:t>
            </a:r>
            <a:endParaRPr lang="ru-RU" dirty="0" smtClean="0"/>
          </a:p>
          <a:p>
            <a:r>
              <a:rPr lang="ru-RU" dirty="0" smtClean="0"/>
              <a:t> «Детский сад № 201» г. Чебоксары</a:t>
            </a:r>
          </a:p>
          <a:p>
            <a:r>
              <a:rPr lang="ru-RU" dirty="0" smtClean="0"/>
              <a:t>Филиппова Марина Валерьевна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3558" y="2852936"/>
            <a:ext cx="902292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«Домашние животные»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692696"/>
            <a:ext cx="818204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Знакомство </a:t>
            </a:r>
          </a:p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окружающим миром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154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764704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С хозяином дружит,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Дом сторожит,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Живёт под крылечком,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Хвост колечком.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14587"/>
            <a:ext cx="4081041" cy="366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10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80728"/>
            <a:ext cx="30963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Не пахарь, не кузнец, не плотник,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А первый на селе работник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289022"/>
            <a:ext cx="4982768" cy="373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234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35283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Кто имеет пятачок,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Не зажатый в кулачок?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На ногах его копытца.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Ест и пьёт он из корытца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2533648"/>
            <a:ext cx="4948758" cy="347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12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5770" y="620688"/>
            <a:ext cx="5688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Игра «Найди лишнее»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7" y="2557462"/>
            <a:ext cx="2416895" cy="17430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512" y="2505075"/>
            <a:ext cx="2466975" cy="1847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557462"/>
            <a:ext cx="2543175" cy="18002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7322" y="4684494"/>
            <a:ext cx="24168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334523" y="4716611"/>
            <a:ext cx="2313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300192" y="4735475"/>
            <a:ext cx="23271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940253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764704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Игра «Найди лишнее»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384794"/>
            <a:ext cx="2466975" cy="18478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413190"/>
            <a:ext cx="2520280" cy="18215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384794"/>
            <a:ext cx="2562225" cy="17811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5339" y="4499828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4499828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2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4499828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2654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извлечение 1"/>
          <p:cNvSpPr/>
          <p:nvPr/>
        </p:nvSpPr>
        <p:spPr>
          <a:xfrm>
            <a:off x="323528" y="305881"/>
            <a:ext cx="8311572" cy="3096344"/>
          </a:xfrm>
          <a:prstGeom prst="flowChartExtract">
            <a:avLst/>
          </a:prstGeom>
          <a:ln>
            <a:solidFill>
              <a:srgbClr val="FFFF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429000"/>
            <a:ext cx="8352928" cy="324036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843808" y="3552041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Деревенский дом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9987" y="1484784"/>
            <a:ext cx="1905000" cy="1704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56353"/>
            <a:ext cx="1592733" cy="15856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096" y="4256353"/>
            <a:ext cx="2010872" cy="15856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251" y="4256353"/>
            <a:ext cx="2068736" cy="15856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703" y="4256353"/>
            <a:ext cx="1944216" cy="158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15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526652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Список литературы: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484784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dirty="0" err="1" smtClean="0"/>
              <a:t>Хвастов</a:t>
            </a:r>
            <a:r>
              <a:rPr lang="ru-RU" dirty="0" smtClean="0"/>
              <a:t> А. Н.</a:t>
            </a:r>
            <a:r>
              <a:rPr lang="ru-RU" b="1" dirty="0" smtClean="0"/>
              <a:t> </a:t>
            </a:r>
            <a:r>
              <a:rPr lang="en-US" dirty="0" smtClean="0"/>
              <a:t>[</a:t>
            </a:r>
            <a:r>
              <a:rPr lang="ru-RU" dirty="0" smtClean="0"/>
              <a:t>Электронный ресурс</a:t>
            </a:r>
            <a:r>
              <a:rPr lang="en-US" dirty="0" smtClean="0"/>
              <a:t>]</a:t>
            </a:r>
            <a:r>
              <a:rPr lang="ru-RU" dirty="0" smtClean="0"/>
              <a:t>  Журнал «Костер»./ А.Н. </a:t>
            </a:r>
            <a:r>
              <a:rPr lang="ru-RU" dirty="0" err="1" smtClean="0"/>
              <a:t>Хвастов</a:t>
            </a:r>
            <a:r>
              <a:rPr lang="ru-RU" dirty="0" smtClean="0"/>
              <a:t>. –</a:t>
            </a:r>
            <a:r>
              <a:rPr lang="ru-RU" dirty="0"/>
              <a:t> </a:t>
            </a:r>
            <a:r>
              <a:rPr lang="ru-RU" dirty="0" smtClean="0"/>
              <a:t>Электрон. Текстовые дан. –</a:t>
            </a:r>
            <a:r>
              <a:rPr lang="ru-RU" dirty="0"/>
              <a:t> </a:t>
            </a:r>
            <a:r>
              <a:rPr lang="ru-RU" dirty="0" smtClean="0"/>
              <a:t>Москва, 2013. – Режим доступа: </a:t>
            </a:r>
            <a:r>
              <a:rPr lang="en-US" dirty="0" smtClean="0"/>
              <a:t>http://www.kostyor.ru</a:t>
            </a:r>
            <a:r>
              <a:rPr lang="ru-RU" dirty="0" smtClean="0"/>
              <a:t>/, свободный </a:t>
            </a:r>
          </a:p>
          <a:p>
            <a:pPr marL="342900" indent="-342900" algn="just">
              <a:buAutoNum type="arabicPeriod"/>
            </a:pPr>
            <a:r>
              <a:rPr lang="ru-RU" dirty="0" smtClean="0"/>
              <a:t>Шалаева Г. П. Домашние животные./ Г.П. Шалаева. – Москва: </a:t>
            </a:r>
            <a:r>
              <a:rPr lang="ru-RU" dirty="0"/>
              <a:t>Издательство: </a:t>
            </a:r>
            <a:r>
              <a:rPr lang="ru-RU" dirty="0" smtClean="0"/>
              <a:t>АСТ,</a:t>
            </a:r>
            <a:r>
              <a:rPr lang="ru-RU" dirty="0"/>
              <a:t> </a:t>
            </a:r>
            <a:r>
              <a:rPr lang="ru-RU" dirty="0" smtClean="0"/>
              <a:t>Слово, 2009. – 32 с.</a:t>
            </a:r>
          </a:p>
          <a:p>
            <a:pPr algn="just"/>
            <a:r>
              <a:rPr lang="ru-RU" dirty="0" smtClean="0"/>
              <a:t>3. Шалаева Г. П. Большая энциклопедия дошкольника. / Г.П. Шалаева. – Москва: </a:t>
            </a:r>
            <a:r>
              <a:rPr lang="ru-RU" dirty="0" err="1" smtClean="0"/>
              <a:t>Эксмо</a:t>
            </a:r>
            <a:r>
              <a:rPr lang="ru-RU" dirty="0" smtClean="0"/>
              <a:t>, 2007. – 544 с. </a:t>
            </a:r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952659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16632"/>
            <a:ext cx="5580112" cy="3487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3861048"/>
            <a:ext cx="6192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План: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Природа – окружающий нас мир.</a:t>
            </a:r>
          </a:p>
          <a:p>
            <a:r>
              <a:rPr lang="ru-RU" sz="2400" dirty="0" smtClean="0"/>
              <a:t>2. Закрепление представлений о домашних животных (внешний вид, образ жизни, повадки)</a:t>
            </a:r>
          </a:p>
          <a:p>
            <a:r>
              <a:rPr lang="ru-RU" sz="2400" dirty="0" smtClean="0"/>
              <a:t>3. Игра «Найди лишнее животное»</a:t>
            </a:r>
          </a:p>
          <a:p>
            <a:r>
              <a:rPr lang="ru-RU" sz="2400" dirty="0" smtClean="0"/>
              <a:t>4. Обитатели деревенского дома.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0309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4846510"/>
            <a:ext cx="70567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Природа – это все то, что нас окружает и не сделано руками </a:t>
            </a:r>
            <a:r>
              <a:rPr lang="ru-RU" sz="2000" dirty="0" err="1"/>
              <a:t>человека.Природа</a:t>
            </a:r>
            <a:r>
              <a:rPr lang="ru-RU" sz="2000" dirty="0"/>
              <a:t> бывает живая и неживая</a:t>
            </a:r>
            <a:r>
              <a:rPr lang="ru-RU" sz="2000" dirty="0" smtClean="0"/>
              <a:t>. Это солнце, воздух, вода, небо, животные, растения, деревья и сами люди.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32655"/>
            <a:ext cx="5805995" cy="434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387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83224" y="588027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Природа</a:t>
            </a:r>
            <a:endParaRPr lang="ru-RU" sz="2000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694047" y="988137"/>
            <a:ext cx="1301889" cy="111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148064" y="988137"/>
            <a:ext cx="1512724" cy="8096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993210" y="2293029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Живая</a:t>
            </a:r>
            <a:endParaRPr lang="ru-R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714509" y="1690256"/>
            <a:ext cx="16921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Неживая</a:t>
            </a:r>
            <a:endParaRPr lang="ru-RU" sz="2000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1115616" y="2668854"/>
            <a:ext cx="1008112" cy="8321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9" idx="2"/>
          </p:cNvCxnSpPr>
          <p:nvPr/>
        </p:nvCxnSpPr>
        <p:spPr>
          <a:xfrm>
            <a:off x="2533270" y="2693139"/>
            <a:ext cx="972108" cy="6078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362368" y="3059697"/>
            <a:ext cx="72008" cy="18094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6120172" y="2072251"/>
            <a:ext cx="720080" cy="7518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812360" y="2086043"/>
            <a:ext cx="792088" cy="6771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380312" y="2287232"/>
            <a:ext cx="72008" cy="21199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Рисунок 2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65" y="3486674"/>
            <a:ext cx="1561901" cy="1841081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20988" y="5327755"/>
            <a:ext cx="1561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Растения</a:t>
            </a:r>
            <a:endParaRPr lang="ru-RU" dirty="0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950" y="4905463"/>
            <a:ext cx="1620640" cy="121391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1682906" y="6119378"/>
            <a:ext cx="162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Животные</a:t>
            </a:r>
            <a:endParaRPr lang="ru-RU" dirty="0"/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44" y="3527783"/>
            <a:ext cx="1928943" cy="1080208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040173" y="4607991"/>
            <a:ext cx="1459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Человек</a:t>
            </a:r>
            <a:endParaRPr lang="ru-RU" dirty="0"/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387" y="2867094"/>
            <a:ext cx="1592957" cy="106972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5238345" y="3936817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Вода    </a:t>
            </a:r>
            <a:endParaRPr lang="ru-RU" dirty="0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355" y="4407214"/>
            <a:ext cx="1637830" cy="1311569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696808" y="5668370"/>
            <a:ext cx="2231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Земля</a:t>
            </a:r>
            <a:endParaRPr lang="ru-RU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054" y="2811267"/>
            <a:ext cx="1548228" cy="905766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7812360" y="3861048"/>
            <a:ext cx="1115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Воздух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736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33" grpId="0"/>
      <p:bldP spid="35" grpId="0"/>
      <p:bldP spid="41" grpId="0"/>
      <p:bldP spid="43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67744" y="836712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Животные</a:t>
            </a:r>
            <a:endParaRPr lang="ru-RU" sz="2800" b="1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267744" y="1359932"/>
            <a:ext cx="1656184" cy="11329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076056" y="1359932"/>
            <a:ext cx="1368152" cy="10609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34" y="2708920"/>
            <a:ext cx="3799577" cy="24738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779" y="2619432"/>
            <a:ext cx="3200953" cy="25633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09743" y="5296057"/>
            <a:ext cx="3214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Домашние животные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428541" y="5296057"/>
            <a:ext cx="2970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Дикие животные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074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692696"/>
            <a:ext cx="41764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Мордочка усатая,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Шубка полосатая,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Часто умывается,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А с водой не знается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016135"/>
            <a:ext cx="3816424" cy="379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724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79" y="2564904"/>
            <a:ext cx="4902853" cy="3672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1196752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Сама пёстрая,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Ест зелёное,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>Даёт белое</a:t>
            </a:r>
          </a:p>
        </p:txBody>
      </p:sp>
    </p:spTree>
    <p:extLst>
      <p:ext uri="{BB962C8B-B14F-4D97-AF65-F5344CB8AC3E}">
        <p14:creationId xmlns:p14="http://schemas.microsoft.com/office/powerpoint/2010/main" val="1663316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20688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Заплелись густые травы,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Закудрявились луга,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Да и сам я весь кудрявый,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Даже завитком рога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420888"/>
            <a:ext cx="4104456" cy="367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94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052736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Есть рога, а не баран,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Хвост свечой, а не белка,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Не корова, а молоко даёт.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407420"/>
            <a:ext cx="4176464" cy="376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50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228</TotalTime>
  <Words>180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Courier New</vt:lpstr>
      <vt:lpstr>Trebuchet MS</vt:lpstr>
      <vt:lpstr>Verdana</vt:lpstr>
      <vt:lpstr>Wingdings 2</vt:lpstr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Eugene Fil</cp:lastModifiedBy>
  <cp:revision>20</cp:revision>
  <dcterms:created xsi:type="dcterms:W3CDTF">2014-02-15T14:33:00Z</dcterms:created>
  <dcterms:modified xsi:type="dcterms:W3CDTF">2019-05-12T17:52:20Z</dcterms:modified>
</cp:coreProperties>
</file>