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892480" cy="360040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Профилактика и коррекция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   зрительных нарушений у     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         детей  посредством                                                      </a:t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        игровых тренажеров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682677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     Актуальность: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Дети с нарушением  зрения получают недостаточно информации об окружающем мире, либо она искажена.Зрительное восприятие у таких детей происходит по суженой сенсорной основе , вследствие этого снижается качественный уровень представления о том ,что их окружает.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1107504"/>
            <a:ext cx="8892480" cy="60486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Все тренажеры условно делятся</a:t>
            </a:r>
            <a:b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                     на  три группы: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-стационарные ( настенные, потолочные, напольные)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-переносные(плакаты , сигнальные метки)</a:t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>-индивидуальные(держалки , лабиринты, схемы заслоненных и зашумленных изображений, тактильные книжки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Стационарные тренажеры</a:t>
            </a:r>
            <a:br>
              <a:rPr lang="ru-RU" sz="3600" b="1" dirty="0" smtClean="0"/>
            </a:br>
            <a:r>
              <a:rPr lang="ru-RU" sz="3600" b="1" dirty="0" smtClean="0"/>
              <a:t>Настенные:</a:t>
            </a:r>
            <a:endParaRPr lang="ru-RU" sz="3600" b="1" dirty="0"/>
          </a:p>
        </p:txBody>
      </p:sp>
      <p:pic>
        <p:nvPicPr>
          <p:cNvPr id="5" name="Содержимое 4" descr="DSC013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4212531" cy="3159398"/>
          </a:xfrm>
        </p:spPr>
      </p:pic>
      <p:pic>
        <p:nvPicPr>
          <p:cNvPr id="6" name="Содержимое 5" descr="DSC01395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429000"/>
            <a:ext cx="4038600" cy="302895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Потолочные:</a:t>
            </a:r>
            <a:endParaRPr lang="ru-RU" sz="3600" b="1" dirty="0"/>
          </a:p>
        </p:txBody>
      </p:sp>
      <p:pic>
        <p:nvPicPr>
          <p:cNvPr id="5" name="Содержимое 4" descr="DSC0137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2132856"/>
            <a:ext cx="6059016" cy="40460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Напольные:</a:t>
            </a:r>
            <a:endParaRPr lang="ru-RU" sz="3600" b="1" dirty="0"/>
          </a:p>
        </p:txBody>
      </p:sp>
      <p:pic>
        <p:nvPicPr>
          <p:cNvPr id="5" name="Содержимое 4" descr="DSC0133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356992"/>
            <a:ext cx="4316288" cy="3237216"/>
          </a:xfrm>
        </p:spPr>
      </p:pic>
      <p:pic>
        <p:nvPicPr>
          <p:cNvPr id="6" name="Содержимое 5" descr="DSC0134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47427" y="980728"/>
            <a:ext cx="4345053" cy="325879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Переносные:</a:t>
            </a:r>
            <a:endParaRPr lang="ru-RU" sz="3600" b="1" dirty="0"/>
          </a:p>
        </p:txBody>
      </p:sp>
      <p:pic>
        <p:nvPicPr>
          <p:cNvPr id="5" name="Содержимое 4" descr="DSC013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916832"/>
            <a:ext cx="4212531" cy="3159398"/>
          </a:xfrm>
        </p:spPr>
      </p:pic>
      <p:pic>
        <p:nvPicPr>
          <p:cNvPr id="8" name="Содержимое 7" descr="DSC0138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284984"/>
            <a:ext cx="4224469" cy="316835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Индивидуальные:</a:t>
            </a:r>
            <a:endParaRPr lang="ru-RU" sz="3600" b="1" dirty="0"/>
          </a:p>
        </p:txBody>
      </p:sp>
      <p:pic>
        <p:nvPicPr>
          <p:cNvPr id="5" name="Содержимое 4" descr="DSC0137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3573016"/>
            <a:ext cx="4038600" cy="3028950"/>
          </a:xfrm>
        </p:spPr>
      </p:pic>
      <p:pic>
        <p:nvPicPr>
          <p:cNvPr id="8" name="Содержимое 7" descr="DSC0137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58139" y="1628800"/>
            <a:ext cx="4224469" cy="316835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305800" cy="659735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Результаты применения зрительных тренажеров в работе  с детьми:</a:t>
            </a:r>
            <a:br>
              <a:rPr lang="ru-RU" sz="3600" b="1" dirty="0" smtClean="0"/>
            </a:br>
            <a:r>
              <a:rPr lang="ru-RU" sz="3600" dirty="0" smtClean="0"/>
              <a:t>-осуществляется профилактика зрительных нарушений у детей с нормальным зрением</a:t>
            </a:r>
            <a:br>
              <a:rPr lang="ru-RU" sz="3600" dirty="0" smtClean="0"/>
            </a:br>
            <a:r>
              <a:rPr lang="ru-RU" sz="3600" dirty="0" smtClean="0"/>
              <a:t>-уменьшается количество детей с патологией зрения</a:t>
            </a:r>
            <a:br>
              <a:rPr lang="ru-RU" sz="3600" dirty="0" smtClean="0"/>
            </a:br>
            <a:r>
              <a:rPr lang="ru-RU" sz="3600" dirty="0" smtClean="0"/>
              <a:t>-обеспечиваются равные стартовые возможности при обучении в школе для детей с ограниченными возможностями здоровья (зрительные недостатки)</a:t>
            </a:r>
            <a:br>
              <a:rPr lang="ru-RU" sz="3600" dirty="0" smtClean="0"/>
            </a:br>
            <a:r>
              <a:rPr lang="ru-RU" sz="3600" dirty="0" smtClean="0"/>
              <a:t>-формируются начальные представления о здоровом образе жизни</a:t>
            </a:r>
            <a:br>
              <a:rPr lang="ru-RU" sz="3600" dirty="0" smtClean="0"/>
            </a:br>
            <a:r>
              <a:rPr lang="ru-RU" sz="3600" dirty="0" smtClean="0"/>
              <a:t>-повышается качество образования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26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     Профилактика и коррекция       зрительных нарушений у                  детей  посредством                                                                 игровых тренажеров</vt:lpstr>
      <vt:lpstr>                     Актуальность:  Дети с нарушением  зрения получают недостаточно информации об окружающем мире, либо она искажена.Зрительное восприятие у таких детей происходит по суженой сенсорной основе , вследствие этого снижается качественный уровень представления о том ,что их окружает.   </vt:lpstr>
      <vt:lpstr>              Все тренажеры условно делятся                       на  три группы: -стационарные ( настенные, потолочные, напольные) -переносные(плакаты , сигнальные метки) -индивидуальные(держалки , лабиринты, схемы заслоненных и зашумленных изображений, тактильные книжки</vt:lpstr>
      <vt:lpstr>Стационарные тренажеры Настенные:</vt:lpstr>
      <vt:lpstr>Потолочные:</vt:lpstr>
      <vt:lpstr>Напольные:</vt:lpstr>
      <vt:lpstr>Переносные:</vt:lpstr>
      <vt:lpstr>Индивидуальные:</vt:lpstr>
      <vt:lpstr>Результаты применения зрительных тренажеров в работе  с детьми: -осуществляется профилактика зрительных нарушений у детей с нормальным зрением -уменьшается количество детей с патологией зрения -обеспечиваются равные стартовые возможности при обучении в школе для детей с ограниченными возможностями здоровья (зрительные недостатки) -формируются начальные представления о здоровом образе жизни -повышается качество образования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и коррекция зрительных  нарушений у детей посредством игровых тренажеров </dc:title>
  <dc:creator>Дарья</dc:creator>
  <cp:lastModifiedBy>Дарья</cp:lastModifiedBy>
  <cp:revision>10</cp:revision>
  <dcterms:created xsi:type="dcterms:W3CDTF">2014-02-18T11:36:54Z</dcterms:created>
  <dcterms:modified xsi:type="dcterms:W3CDTF">2014-02-20T08:38:33Z</dcterms:modified>
</cp:coreProperties>
</file>