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«Лидер в детском коллективе»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490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Упражнение «Начали!»</a:t>
            </a:r>
          </a:p>
          <a:p>
            <a:pPr marL="0" indent="0" algn="ctr">
              <a:buNone/>
            </a:pPr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5 мин.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Program Files (x86)\Microsoft Office\MEDIA\CAGCAT10\j023413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60" y="2996953"/>
            <a:ext cx="2776391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65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Упражнение «Лидер-это…»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Выполнение- 15 мин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Представление-5 мин.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2" descr="C:\Program Files (x86)\Microsoft Office\MEDIA\CAGCAT10\j023413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01008"/>
            <a:ext cx="2520280" cy="2679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21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«Пятёрка»-5 мин.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Аттестация\hand-arm-human-body-human-skeleton-clip-art-hand-palm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79588"/>
            <a:ext cx="4824536" cy="5682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04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 2\Desktop\img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02502"/>
            <a:ext cx="7416824" cy="625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27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Цель тренинга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4000" i="1" dirty="0">
                <a:latin typeface="Times New Roman" pitchFamily="18" charset="0"/>
                <a:cs typeface="Times New Roman" pitchFamily="18" charset="0"/>
              </a:rPr>
              <a:t>Выявление и развитие лидерских качеств обучающихся с помощью игровых упражнений.</a:t>
            </a:r>
          </a:p>
        </p:txBody>
      </p:sp>
    </p:spTree>
    <p:extLst>
      <p:ext uri="{BB962C8B-B14F-4D97-AF65-F5344CB8AC3E}">
        <p14:creationId xmlns:p14="http://schemas.microsoft.com/office/powerpoint/2010/main" val="322245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1916832"/>
            <a:ext cx="4608512" cy="1584176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Придумать название и девиз группы- 2 мин.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Program Files (x86)\Microsoft Office\MEDIA\CAGCAT10\j0234131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331812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Каждое задание ограничено по времени</a:t>
            </a:r>
            <a:endParaRPr lang="ru-RU" sz="2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92352" y="3356992"/>
            <a:ext cx="4608512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Представление групп- 1 мин.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429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«Лидер»- кто это?</a:t>
            </a:r>
          </a:p>
          <a:p>
            <a:pPr marL="0" indent="0" algn="ctr">
              <a:buNone/>
            </a:pPr>
            <a:endParaRPr lang="ru-RU" sz="40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Дать понятие определению «Лидер»- 2 мин.</a:t>
            </a:r>
            <a:endParaRPr lang="ru-RU" sz="3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Program Files (x86)\Microsoft Office\MEDIA\CAGCAT10\j023413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1944216" cy="206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882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Лидер-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это авторитетный человек, которому доверяют в коллективе, с мнением которого считаются и позволяют принимать решения за весь коллектив.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Лидера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никто не назначает, не выбирает, он появляется в ходе развития отношений в коллективе.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Лидер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принимает решения, ведет за собой весь коллектив, чувствует настроение окружающих, участвует в решении конфликтов, несет большую ответственность за свои поступки, чем другие люди в коллективе. </a:t>
            </a:r>
          </a:p>
        </p:txBody>
      </p:sp>
    </p:spTree>
    <p:extLst>
      <p:ext uri="{BB962C8B-B14F-4D97-AF65-F5344CB8AC3E}">
        <p14:creationId xmlns:p14="http://schemas.microsoft.com/office/powerpoint/2010/main" val="185494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Дать определение типам лидера- </a:t>
            </a:r>
          </a:p>
          <a:p>
            <a:pPr marL="0" indent="0" algn="ctr">
              <a:buNone/>
            </a:pPr>
            <a:r>
              <a:rPr lang="ru-RU" sz="4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 мин.</a:t>
            </a:r>
            <a:endParaRPr lang="ru-RU" sz="4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Program Files (x86)\Microsoft Office\MEDIA\CAGCAT10\j0234131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40474"/>
            <a:ext cx="3024336" cy="321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46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Эмоциональный </a:t>
            </a: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лидер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умеет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выстраивать доброжелательные отношения с разными людьми в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коллективе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Лидер-критик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умеет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критически проанализировать проект или ситуацию, выделив их слабые и сильные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стороны.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610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Лидер-организатор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умеет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планировать выполнение работы и распределять обязанности между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участниками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Лидер-исполнитель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– </a:t>
            </a:r>
            <a:endParaRPr lang="ru-RU" sz="3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умеет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четко и в положенный срок выполнить возложенные на него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обязанности.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000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Лидер-интеллектуал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marL="0" indent="0" algn="ctr">
              <a:buNone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умеет продуцировать разные позитивные 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идеи.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08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218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«Лидер в детском коллективе»</vt:lpstr>
      <vt:lpstr>Презентация PowerPoint</vt:lpstr>
      <vt:lpstr>Придумать название и девиз группы- 2 мин.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«Пятёрка»-5 мин.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2</dc:creator>
  <cp:lastModifiedBy>user 2</cp:lastModifiedBy>
  <cp:revision>10</cp:revision>
  <dcterms:created xsi:type="dcterms:W3CDTF">2020-09-10T00:07:04Z</dcterms:created>
  <dcterms:modified xsi:type="dcterms:W3CDTF">2020-09-11T09:15:46Z</dcterms:modified>
</cp:coreProperties>
</file>