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58" r:id="rId5"/>
    <p:sldId id="260" r:id="rId6"/>
    <p:sldId id="262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98" d="100"/>
          <a:sy n="98" d="100"/>
        </p:scale>
        <p:origin x="-32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929207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21782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5566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02550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97224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4529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289127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46324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0733780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02886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42019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F6C8A0-192A-4C6E-910A-78451C91EEC9}" type="datetimeFigureOut">
              <a:rPr lang="ru-RU" smtClean="0"/>
              <a:t>15.09.2020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62E1F2-9A9B-48A0-9462-1AD9A3735D6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521810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0"/>
            <a:ext cx="9249663" cy="67413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0111" y="260648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420888"/>
            <a:ext cx="6400800" cy="1752600"/>
          </a:xfrm>
        </p:spPr>
        <p:txBody>
          <a:bodyPr/>
          <a:lstStyle/>
          <a:p>
            <a:r>
              <a:rPr lang="ru-RU" dirty="0" smtClean="0"/>
              <a:t>Презентация по познавательному развитию. ФЭМП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788024" y="5013176"/>
            <a:ext cx="414671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Подготовила воспитатель: Илюшина Л.В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067944" y="594928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2020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16570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85750" y="33580"/>
            <a:ext cx="5378748" cy="6766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2806111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7622" b="6617"/>
          <a:stretch/>
        </p:blipFill>
        <p:spPr bwMode="auto">
          <a:xfrm>
            <a:off x="1403648" y="44624"/>
            <a:ext cx="6624736" cy="6696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485555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1720" y="116632"/>
            <a:ext cx="5196648" cy="63375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9894250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827" b="8490"/>
          <a:stretch/>
        </p:blipFill>
        <p:spPr bwMode="auto">
          <a:xfrm>
            <a:off x="1475656" y="332656"/>
            <a:ext cx="6912768" cy="64087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428508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0"/>
            <a:ext cx="8568952" cy="65973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340346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</TotalTime>
  <Words>27</Words>
  <Application>Microsoft Office PowerPoint</Application>
  <PresentationFormat>Экран (4:3)</PresentationFormat>
  <Paragraphs>4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michail</dc:creator>
  <cp:lastModifiedBy>michail</cp:lastModifiedBy>
  <cp:revision>3</cp:revision>
  <dcterms:created xsi:type="dcterms:W3CDTF">2020-09-12T11:37:06Z</dcterms:created>
  <dcterms:modified xsi:type="dcterms:W3CDTF">2020-09-15T14:44:25Z</dcterms:modified>
</cp:coreProperties>
</file>