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32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56E69-876A-4480-917E-E2320EE91B8C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61CBA-3D01-4944-B292-1FEB47A88F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1336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56E69-876A-4480-917E-E2320EE91B8C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61CBA-3D01-4944-B292-1FEB47A88F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09150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56E69-876A-4480-917E-E2320EE91B8C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61CBA-3D01-4944-B292-1FEB47A88F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617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56E69-876A-4480-917E-E2320EE91B8C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61CBA-3D01-4944-B292-1FEB47A88F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9299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56E69-876A-4480-917E-E2320EE91B8C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61CBA-3D01-4944-B292-1FEB47A88F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507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56E69-876A-4480-917E-E2320EE91B8C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61CBA-3D01-4944-B292-1FEB47A88F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21750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56E69-876A-4480-917E-E2320EE91B8C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61CBA-3D01-4944-B292-1FEB47A88F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41918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56E69-876A-4480-917E-E2320EE91B8C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61CBA-3D01-4944-B292-1FEB47A88F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12077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56E69-876A-4480-917E-E2320EE91B8C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61CBA-3D01-4944-B292-1FEB47A88F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33808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56E69-876A-4480-917E-E2320EE91B8C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61CBA-3D01-4944-B292-1FEB47A88F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13952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56E69-876A-4480-917E-E2320EE91B8C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61CBA-3D01-4944-B292-1FEB47A88F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21774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A56E69-876A-4480-917E-E2320EE91B8C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161CBA-3D01-4944-B292-1FEB47A88F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003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1143" cy="6741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260648"/>
            <a:ext cx="7772400" cy="1470025"/>
          </a:xfrm>
        </p:spPr>
        <p:txBody>
          <a:bodyPr>
            <a:norm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Борисоглебского городского округа Центр развития ребенка детский сад №11</a:t>
            </a:r>
            <a:endParaRPr lang="ru-RU" sz="1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2420888"/>
            <a:ext cx="6400800" cy="1752600"/>
          </a:xfrm>
        </p:spPr>
        <p:txBody>
          <a:bodyPr/>
          <a:lstStyle/>
          <a:p>
            <a:r>
              <a:rPr lang="ru-RU" dirty="0" smtClean="0"/>
              <a:t>Презентация по развитию речи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578633" y="4941168"/>
            <a:ext cx="41467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Подготовила воспитатель: Илюшина Л.В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067944" y="5877272"/>
            <a:ext cx="652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2020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7735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1143" cy="6741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3492813"/>
            <a:ext cx="1914525" cy="2390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7457"/>
            <a:ext cx="8229600" cy="1143000"/>
          </a:xfrm>
        </p:spPr>
        <p:txBody>
          <a:bodyPr>
            <a:norm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Найди те предметы, названия которых начинаются на букву А. Обведи их в кружок.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7119" y="1124744"/>
            <a:ext cx="2402958" cy="15990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1124743"/>
            <a:ext cx="2163265" cy="15990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6871" y="4550139"/>
            <a:ext cx="1873201" cy="1651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2852254"/>
            <a:ext cx="1924050" cy="19779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06788" y="2859250"/>
            <a:ext cx="3127566" cy="17088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980728"/>
            <a:ext cx="1934591" cy="22678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113038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36496" cy="6741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072" b="4943"/>
          <a:stretch/>
        </p:blipFill>
        <p:spPr bwMode="auto">
          <a:xfrm>
            <a:off x="1691679" y="530274"/>
            <a:ext cx="5489599" cy="54716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672473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173" y="0"/>
            <a:ext cx="9036496" cy="65073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388393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0"/>
            <a:ext cx="9033639" cy="6741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5637" y="354170"/>
            <a:ext cx="8424936" cy="62970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411760" y="169504"/>
            <a:ext cx="37517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Соедини картинку с нужным звуком</a:t>
            </a:r>
          </a:p>
        </p:txBody>
      </p:sp>
    </p:spTree>
    <p:extLst>
      <p:ext uri="{BB962C8B-B14F-4D97-AF65-F5344CB8AC3E}">
        <p14:creationId xmlns:p14="http://schemas.microsoft.com/office/powerpoint/2010/main" val="273658957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46</Words>
  <Application>Microsoft Office PowerPoint</Application>
  <PresentationFormat>Экран (4:3)</PresentationFormat>
  <Paragraphs>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Муниципальное бюджетное дошкольное образовательное учреждение Борисоглебского городского округа Центр развития ребенка детский сад №11</vt:lpstr>
      <vt:lpstr>Найди те предметы, названия которых начинаются на букву А. Обведи их в кружок.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michail</dc:creator>
  <cp:lastModifiedBy>michail</cp:lastModifiedBy>
  <cp:revision>4</cp:revision>
  <dcterms:created xsi:type="dcterms:W3CDTF">2020-09-12T10:57:14Z</dcterms:created>
  <dcterms:modified xsi:type="dcterms:W3CDTF">2020-09-15T14:35:26Z</dcterms:modified>
</cp:coreProperties>
</file>