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65" r:id="rId13"/>
    <p:sldId id="266" r:id="rId14"/>
    <p:sldId id="267" r:id="rId15"/>
    <p:sldId id="268" r:id="rId16"/>
    <p:sldId id="275" r:id="rId17"/>
    <p:sldId id="278" r:id="rId18"/>
    <p:sldId id="279" r:id="rId19"/>
    <p:sldId id="280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B2C6234-81FB-4A4B-ABA9-2BF7B5746F51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5EB333-5C35-463E-AFA0-2E4A9FC18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«Животные нашего края»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 </a:t>
            </a:r>
            <a:r>
              <a:rPr lang="ru-RU" dirty="0" err="1" smtClean="0"/>
              <a:t>Тихова</a:t>
            </a:r>
            <a:r>
              <a:rPr lang="ru-RU" dirty="0" smtClean="0"/>
              <a:t> Е. П.</a:t>
            </a:r>
          </a:p>
          <a:p>
            <a:r>
              <a:rPr lang="ru-RU" dirty="0" smtClean="0"/>
              <a:t>Кузнецова Ю.А.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332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4. </a:t>
            </a:r>
            <a:r>
              <a:rPr lang="ru-RU" sz="3600" dirty="0"/>
              <a:t>Составление рассказов о </a:t>
            </a:r>
            <a:r>
              <a:rPr lang="ru-RU" sz="3600" dirty="0" smtClean="0"/>
              <a:t>животных.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68568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420888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371725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44426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2060848"/>
            <a:ext cx="6768752" cy="4536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Чтение художественной литературы.</a:t>
            </a:r>
          </a:p>
        </p:txBody>
      </p:sp>
    </p:spTree>
    <p:extLst>
      <p:ext uri="{BB962C8B-B14F-4D97-AF65-F5344CB8AC3E}">
        <p14:creationId xmlns:p14="http://schemas.microsoft.com/office/powerpoint/2010/main" xmlns="" val="1015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900" dirty="0" smtClean="0"/>
              <a:t>1.Загадывание </a:t>
            </a:r>
            <a:r>
              <a:rPr lang="ru-RU" sz="2900" dirty="0"/>
              <a:t>загадок о животных.</a:t>
            </a:r>
          </a:p>
          <a:p>
            <a:r>
              <a:rPr lang="ru-RU" sz="2900" dirty="0" smtClean="0"/>
              <a:t>2.Рассказы </a:t>
            </a:r>
            <a:r>
              <a:rPr lang="ru-RU" sz="2900" dirty="0"/>
              <a:t>воспитателя на темы: «Зачем ежу иголки?», «Почему зайца называют косым?», «Что делают белки, если корма в лесу не хватает</a:t>
            </a:r>
            <a:r>
              <a:rPr lang="ru-RU" sz="2900" dirty="0" smtClean="0"/>
              <a:t>?».</a:t>
            </a:r>
          </a:p>
          <a:p>
            <a:r>
              <a:rPr lang="ru-RU" sz="2900" dirty="0" smtClean="0"/>
              <a:t>3.Творческие </a:t>
            </a:r>
            <a:r>
              <a:rPr lang="ru-RU" sz="2900" dirty="0"/>
              <a:t>задания «Спрячь зайца», «Помоги белочке сделать припасы».</a:t>
            </a:r>
          </a:p>
          <a:p>
            <a:r>
              <a:rPr lang="ru-RU" sz="2900" dirty="0"/>
              <a:t> </a:t>
            </a:r>
            <a:r>
              <a:rPr lang="ru-RU" sz="2900" dirty="0" smtClean="0"/>
              <a:t>4.Обучение </a:t>
            </a:r>
            <a:r>
              <a:rPr lang="ru-RU" sz="2900" dirty="0"/>
              <a:t>правилам поведения в природе.</a:t>
            </a:r>
          </a:p>
          <a:p>
            <a:r>
              <a:rPr lang="ru-RU" sz="2900" dirty="0"/>
              <a:t> </a:t>
            </a:r>
            <a:r>
              <a:rPr lang="ru-RU" sz="2900" dirty="0" smtClean="0"/>
              <a:t>5.Работа </a:t>
            </a:r>
            <a:r>
              <a:rPr lang="ru-RU" sz="2900" dirty="0"/>
              <a:t>со схемами-моделями для составления описательных рассказов о животных.</a:t>
            </a:r>
          </a:p>
          <a:p>
            <a:r>
              <a:rPr lang="ru-RU" sz="2900" dirty="0"/>
              <a:t> </a:t>
            </a:r>
            <a:r>
              <a:rPr lang="ru-RU" sz="2900" dirty="0" smtClean="0"/>
              <a:t>6.Проблемные </a:t>
            </a:r>
            <a:r>
              <a:rPr lang="ru-RU" sz="2900" dirty="0"/>
              <a:t>ситуации по теме: «Как люди могут помочь животным».</a:t>
            </a:r>
          </a:p>
          <a:p>
            <a:r>
              <a:rPr lang="ru-RU" sz="2900" dirty="0"/>
              <a:t> </a:t>
            </a:r>
            <a:r>
              <a:rPr lang="ru-RU" sz="2900" dirty="0" smtClean="0"/>
              <a:t>7.Рассказы </a:t>
            </a:r>
            <a:r>
              <a:rPr lang="ru-RU" sz="2900" dirty="0"/>
              <a:t>педагога из личного опыта о </a:t>
            </a:r>
            <a:r>
              <a:rPr lang="ru-RU" sz="2900" dirty="0" smtClean="0"/>
              <a:t>животных</a:t>
            </a:r>
            <a:r>
              <a:rPr lang="ru-RU" sz="2900" dirty="0"/>
              <a:t>.</a:t>
            </a:r>
          </a:p>
          <a:p>
            <a:r>
              <a:rPr lang="ru-RU" sz="2900" dirty="0"/>
              <a:t>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Познавательно-исследовательская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67860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Продуктивная деятельность.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4082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95536" y="188641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88640"/>
            <a:ext cx="3822192" cy="13681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Рисование «Ёжик».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2733279"/>
            <a:ext cx="3819525" cy="2864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260648"/>
            <a:ext cx="3822192" cy="12961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Лепка «Лисица».</a:t>
            </a:r>
            <a:endParaRPr lang="ru-RU" sz="3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767806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40171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2008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404664"/>
            <a:ext cx="3822192" cy="639762"/>
          </a:xfrm>
        </p:spPr>
        <p:txBody>
          <a:bodyPr/>
          <a:lstStyle/>
          <a:p>
            <a:r>
              <a:rPr lang="ru-RU" dirty="0" smtClean="0"/>
              <a:t>Аппликация «Лисица».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260649"/>
            <a:ext cx="3822192" cy="864096"/>
          </a:xfrm>
        </p:spPr>
        <p:txBody>
          <a:bodyPr/>
          <a:lstStyle/>
          <a:p>
            <a:r>
              <a:rPr lang="ru-RU" dirty="0" smtClean="0"/>
              <a:t>Лепка «Медвежонок».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438" y="2390775"/>
            <a:ext cx="3822700" cy="28670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650" y="2428479"/>
            <a:ext cx="3819525" cy="2864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65509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404664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Театрализованная деятельность.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332" y="1412776"/>
            <a:ext cx="3820055" cy="4713387"/>
          </a:xfrm>
        </p:spPr>
        <p:txBody>
          <a:bodyPr>
            <a:normAutofit/>
          </a:bodyPr>
          <a:lstStyle/>
          <a:p>
            <a:endParaRPr lang="ru-RU" sz="4000" dirty="0" smtClean="0"/>
          </a:p>
          <a:p>
            <a:r>
              <a:rPr lang="ru-RU" sz="3600" dirty="0"/>
              <a:t>1</a:t>
            </a:r>
            <a:r>
              <a:rPr lang="ru-RU" sz="3600" dirty="0" smtClean="0"/>
              <a:t>.Импровизация </a:t>
            </a:r>
            <a:r>
              <a:rPr lang="ru-RU" sz="3600" dirty="0"/>
              <a:t>«</a:t>
            </a:r>
            <a:r>
              <a:rPr lang="ru-RU" sz="3600" dirty="0" err="1"/>
              <a:t>Заюшкина</a:t>
            </a:r>
            <a:r>
              <a:rPr lang="ru-RU" sz="3600" dirty="0"/>
              <a:t> избушка».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404664"/>
            <a:ext cx="3822192" cy="639762"/>
          </a:xfrm>
        </p:spPr>
        <p:txBody>
          <a:bodyPr/>
          <a:lstStyle/>
          <a:p>
            <a:r>
              <a:rPr lang="ru-RU" dirty="0"/>
              <a:t>Творческая деятельность.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1412776"/>
            <a:ext cx="3822192" cy="4680520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 </a:t>
            </a:r>
            <a:r>
              <a:rPr lang="ru-RU" sz="2400" b="1" dirty="0" smtClean="0"/>
              <a:t>1.Слушание </a:t>
            </a:r>
            <a:r>
              <a:rPr lang="ru-RU" sz="2400" b="1" dirty="0"/>
              <a:t>музыкального произведения: Л. </a:t>
            </a:r>
            <a:r>
              <a:rPr lang="ru-RU" sz="2400" b="1" dirty="0" err="1"/>
              <a:t>Ребиков</a:t>
            </a:r>
            <a:r>
              <a:rPr lang="ru-RU" sz="2400" b="1" dirty="0"/>
              <a:t> «Медведь».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2.Слушание </a:t>
            </a:r>
            <a:r>
              <a:rPr lang="ru-RU" sz="2400" b="1" dirty="0" err="1"/>
              <a:t>DVDи</a:t>
            </a:r>
            <a:r>
              <a:rPr lang="ru-RU" sz="2400" b="1" dirty="0"/>
              <a:t> аудиозаписи : «Звуки леса».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3.Муз.ритм</a:t>
            </a:r>
            <a:r>
              <a:rPr lang="ru-RU" sz="2400" b="1" dirty="0"/>
              <a:t>. движения «Зверюшки на дорожке», «Движения животных».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588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1.П/игры</a:t>
            </a:r>
            <a:r>
              <a:rPr lang="ru-RU" sz="3200" dirty="0"/>
              <a:t>: «Пустое место» , «Узнай по голосу», «Охотник и зайцы</a:t>
            </a:r>
            <a:r>
              <a:rPr lang="ru-RU" sz="3200" dirty="0" smtClean="0"/>
              <a:t>».</a:t>
            </a:r>
            <a:endParaRPr lang="ru-RU" sz="3200" dirty="0"/>
          </a:p>
          <a:p>
            <a:r>
              <a:rPr lang="ru-RU" sz="3200" dirty="0" smtClean="0"/>
              <a:t>2.Физкультминутки </a:t>
            </a:r>
            <a:r>
              <a:rPr lang="ru-RU" sz="3200" dirty="0"/>
              <a:t>по теме: «Заблудились мы в лесу</a:t>
            </a:r>
            <a:r>
              <a:rPr lang="ru-RU" sz="3200" dirty="0" smtClean="0"/>
              <a:t>»; </a:t>
            </a:r>
            <a:r>
              <a:rPr lang="ru-RU" sz="3200" dirty="0"/>
              <a:t>« Скучно белочке в дупле».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Двигательная деятельность.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2222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Двигательная деятельность.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1772816"/>
            <a:ext cx="3822192" cy="72008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3.ИГРА </a:t>
            </a:r>
            <a:r>
              <a:rPr lang="ru-RU" dirty="0"/>
              <a:t>НА РАЗВИТИЕ КООРДИНАЦИИ СЛОВА С ДВИЖЕНИЕМ «НА ВОДОПОЙ</a:t>
            </a:r>
            <a:r>
              <a:rPr lang="ru-RU" dirty="0" smtClean="0"/>
              <a:t>».3.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2708920"/>
            <a:ext cx="3820055" cy="381642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Жарким днём лесной тропой (дети идут по кругу друг за другом)</a:t>
            </a:r>
          </a:p>
          <a:p>
            <a:r>
              <a:rPr lang="ru-RU" dirty="0"/>
              <a:t>Звери шли на водопой.</a:t>
            </a:r>
          </a:p>
          <a:p>
            <a:r>
              <a:rPr lang="ru-RU" dirty="0"/>
              <a:t>За мамой-лосихой топал лосёнок, (идут, громко топая)</a:t>
            </a:r>
          </a:p>
          <a:p>
            <a:r>
              <a:rPr lang="ru-RU" dirty="0"/>
              <a:t>За мамой-лисицей крался лисёнок, (крадутся на носочках)</a:t>
            </a:r>
          </a:p>
          <a:p>
            <a:r>
              <a:rPr lang="ru-RU" dirty="0"/>
              <a:t>За мамой-ежихой катился ежонок, (приседают, медленно двигаются вперёд)</a:t>
            </a:r>
          </a:p>
          <a:p>
            <a:r>
              <a:rPr lang="ru-RU" dirty="0"/>
              <a:t>За мамой-медведицей шёл медвежонок, (идут вперевалку)</a:t>
            </a:r>
          </a:p>
          <a:p>
            <a:r>
              <a:rPr lang="ru-RU" dirty="0"/>
              <a:t>За мамою-белкой скакали бельчата, (скачут вприсядку)</a:t>
            </a:r>
          </a:p>
          <a:p>
            <a:r>
              <a:rPr lang="ru-RU" dirty="0"/>
              <a:t>За мамой-зайчихой – косые зайчата, (скачут на прямых ногах)</a:t>
            </a:r>
          </a:p>
          <a:p>
            <a:r>
              <a:rPr lang="ru-RU" dirty="0"/>
              <a:t>Волчица вела за собою волчат, (идут на четвереньках)</a:t>
            </a:r>
          </a:p>
          <a:p>
            <a:r>
              <a:rPr lang="ru-RU" dirty="0"/>
              <a:t>Все мамы и дети напиться хотят. (лицом в круг, делают движения языком – «лакают»)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1772817"/>
            <a:ext cx="3822192" cy="7920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4.ПАЛЬЧИКОВАЯ </a:t>
            </a:r>
            <a:r>
              <a:rPr lang="ru-RU" dirty="0"/>
              <a:t>ГИМНАСТИКА «ЕСТЬ У КАЖДОГО СВОЙ ДОМ».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708920"/>
            <a:ext cx="3822192" cy="381642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 лисы в лесу глухом есть нора – надёжный дом. (дети загибают пальцы на</a:t>
            </a:r>
          </a:p>
          <a:p>
            <a:r>
              <a:rPr lang="ru-RU" dirty="0"/>
              <a:t>Не страшны зимой метели белочке в дупле на ели. (обеих руках: по одному</a:t>
            </a:r>
          </a:p>
          <a:p>
            <a:r>
              <a:rPr lang="ru-RU" dirty="0"/>
              <a:t>Под кустами ёж колючий нагребает листья в кучу. (пальцу на каждую строчку).</a:t>
            </a:r>
          </a:p>
          <a:p>
            <a:r>
              <a:rPr lang="ru-RU" dirty="0"/>
              <a:t>Из ветвей, корней, коры хатки делают бобры.</a:t>
            </a:r>
          </a:p>
          <a:p>
            <a:r>
              <a:rPr lang="ru-RU" dirty="0"/>
              <a:t>Спит в берлоге косолапый, до весны сосёт он лапу.</a:t>
            </a:r>
          </a:p>
          <a:p>
            <a:r>
              <a:rPr lang="ru-RU" dirty="0"/>
              <a:t>Есть у каждого свой дом, всем тепло, уютно в нём. (удары ладонями и кулачками поочерёдно).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336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Создать </a:t>
            </a:r>
            <a:r>
              <a:rPr lang="ru-RU" sz="3200" dirty="0"/>
              <a:t>условия для развития познавательных и творческих способностей детей в процессе разработки детско-взрослого образовательного проекта «Животные нашего края».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736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66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1. Обогатить и закрепить знания и представления дошкольников о животных, живущих в наших лесах.</a:t>
            </a:r>
          </a:p>
          <a:p>
            <a:r>
              <a:rPr lang="ru-RU" dirty="0"/>
              <a:t>2. Обогатить словарь детей названиями признаков и действий за счёт обозначения качеств (особенности внешнего вида, питания, повадки).</a:t>
            </a:r>
          </a:p>
          <a:p>
            <a:r>
              <a:rPr lang="ru-RU" dirty="0"/>
              <a:t>3. Развивать связную речь детей через составление описательного рассказа о животных и пересказа художественного текста.</a:t>
            </a:r>
          </a:p>
          <a:p>
            <a:r>
              <a:rPr lang="ru-RU" dirty="0"/>
              <a:t>4. Воспитывать культуру общения, слушая рассказы товарищей, не перебивая говорящего.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878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/>
              <a:t>Может ли быть наша планета без животных?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Основополагающий вопрос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36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Почему дикие животные не могут жить в квартире?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Проблемный  вопрос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16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Познавательно-творческий</a:t>
            </a:r>
            <a:r>
              <a:rPr lang="ru-RU" sz="6600" dirty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  деятельности по проекту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871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ru-RU" dirty="0"/>
              <a:t>И</a:t>
            </a:r>
            <a:r>
              <a:rPr lang="ru-RU" dirty="0" smtClean="0"/>
              <a:t>гровая деятельность.</a:t>
            </a:r>
          </a:p>
          <a:p>
            <a:r>
              <a:rPr lang="ru-RU" dirty="0" smtClean="0"/>
              <a:t>2. Коммуникативная деятельность.</a:t>
            </a:r>
          </a:p>
          <a:p>
            <a:r>
              <a:rPr lang="ru-RU" dirty="0" smtClean="0"/>
              <a:t>3. Чтение художественной литературы.</a:t>
            </a:r>
          </a:p>
          <a:p>
            <a:r>
              <a:rPr lang="ru-RU" dirty="0" smtClean="0"/>
              <a:t>4. Познавательно-исследовательская деятельность.</a:t>
            </a:r>
          </a:p>
          <a:p>
            <a:r>
              <a:rPr lang="ru-RU" dirty="0" smtClean="0"/>
              <a:t>5. Продуктивная деятельность.</a:t>
            </a:r>
          </a:p>
          <a:p>
            <a:r>
              <a:rPr lang="ru-RU" dirty="0" smtClean="0"/>
              <a:t>6. Театрализованная деятельность.</a:t>
            </a:r>
          </a:p>
          <a:p>
            <a:r>
              <a:rPr lang="ru-RU" dirty="0" smtClean="0"/>
              <a:t>7. Двигательная деятельность.</a:t>
            </a:r>
          </a:p>
          <a:p>
            <a:r>
              <a:rPr lang="ru-RU" dirty="0" smtClean="0"/>
              <a:t>8. Творческая деятельность.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Направления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79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1. Сюжетно-ролевая игра «На лесной полянке».</a:t>
            </a:r>
          </a:p>
          <a:p>
            <a:r>
              <a:rPr lang="ru-RU" sz="3200" dirty="0"/>
              <a:t>2. Дидактические игры: «Кто где живёт», «Кто чем питается», «Чьи детки?», «Где чья мама?»</a:t>
            </a:r>
          </a:p>
          <a:p>
            <a:r>
              <a:rPr lang="ru-RU" sz="3200" dirty="0"/>
              <a:t>3. Игра – драматизация по русским народным сказкам «Теремок», «Рукавичка</a:t>
            </a:r>
            <a:r>
              <a:rPr lang="ru-RU" sz="3200" dirty="0" smtClean="0"/>
              <a:t>».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деятельность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770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88640"/>
            <a:ext cx="3812645" cy="1152128"/>
          </a:xfrm>
        </p:spPr>
        <p:txBody>
          <a:bodyPr/>
          <a:lstStyle/>
          <a:p>
            <a:r>
              <a:rPr lang="ru-RU" dirty="0"/>
              <a:t>Коммуникативная деятельность.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55976" y="1484784"/>
            <a:ext cx="4330825" cy="5112567"/>
          </a:xfrm>
        </p:spPr>
        <p:txBody>
          <a:bodyPr>
            <a:normAutofit/>
          </a:bodyPr>
          <a:lstStyle/>
          <a:p>
            <a:endParaRPr lang="ru-RU" sz="2000" dirty="0"/>
          </a:p>
          <a:p>
            <a:r>
              <a:rPr lang="ru-RU" sz="2000" dirty="0" smtClean="0"/>
              <a:t>1. </a:t>
            </a:r>
            <a:r>
              <a:rPr lang="ru-RU" sz="2000" dirty="0"/>
              <a:t>Обогащение словаря детей.</a:t>
            </a:r>
          </a:p>
          <a:p>
            <a:r>
              <a:rPr lang="ru-RU" sz="2000" dirty="0"/>
              <a:t>Беседа с детьми по темам: «Как животные готовятся к зиме</a:t>
            </a:r>
            <a:r>
              <a:rPr lang="ru-RU" sz="2000" dirty="0" smtClean="0"/>
              <a:t>?».</a:t>
            </a:r>
            <a:endParaRPr lang="ru-RU" sz="2000" dirty="0"/>
          </a:p>
          <a:p>
            <a:r>
              <a:rPr lang="ru-RU" sz="2000" dirty="0"/>
              <a:t> 2</a:t>
            </a:r>
            <a:r>
              <a:rPr lang="ru-RU" sz="2000" dirty="0" smtClean="0"/>
              <a:t>.Рассматривание сюжетных картин по теме: «Дикие животные наших лесов».</a:t>
            </a:r>
            <a:endParaRPr lang="ru-RU" sz="2000" dirty="0"/>
          </a:p>
          <a:p>
            <a:r>
              <a:rPr lang="ru-RU" sz="2000" dirty="0"/>
              <a:t>3</a:t>
            </a:r>
            <a:r>
              <a:rPr lang="ru-RU" sz="2000" dirty="0" smtClean="0"/>
              <a:t>.Использование </a:t>
            </a:r>
            <a:r>
              <a:rPr lang="ru-RU" sz="2000" dirty="0"/>
              <a:t>пословиц, поговорок, </a:t>
            </a:r>
            <a:r>
              <a:rPr lang="ru-RU" sz="2000" dirty="0" err="1"/>
              <a:t>чистоговорок</a:t>
            </a:r>
            <a:r>
              <a:rPr lang="ru-RU" sz="2000" dirty="0"/>
              <a:t> по теме.</a:t>
            </a:r>
          </a:p>
          <a:p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836712"/>
            <a:ext cx="3888432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34679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</TotalTime>
  <Words>701</Words>
  <Application>Microsoft Office PowerPoint</Application>
  <PresentationFormat>Экран (4:3)</PresentationFormat>
  <Paragraphs>83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Проект «Животные нашего края» </vt:lpstr>
      <vt:lpstr>Цель проекта</vt:lpstr>
      <vt:lpstr>Задачи роекта</vt:lpstr>
      <vt:lpstr>Основополагающий вопрос</vt:lpstr>
      <vt:lpstr>Проблемный  вопрос</vt:lpstr>
      <vt:lpstr>Характер  деятельности по проекту</vt:lpstr>
      <vt:lpstr>Направления работы</vt:lpstr>
      <vt:lpstr>Игровая деятельность</vt:lpstr>
      <vt:lpstr>Коммуникативная деятельность. </vt:lpstr>
      <vt:lpstr>4. Составление рассказов о животных.</vt:lpstr>
      <vt:lpstr>Слайд 11</vt:lpstr>
      <vt:lpstr>Чтение художественной литературы.</vt:lpstr>
      <vt:lpstr>Познавательно-исследовательская деятельность.</vt:lpstr>
      <vt:lpstr>Продуктивная деятельность.</vt:lpstr>
      <vt:lpstr> </vt:lpstr>
      <vt:lpstr>Слайд 16</vt:lpstr>
      <vt:lpstr>Слайд 17</vt:lpstr>
      <vt:lpstr>Двигательная деятельность.</vt:lpstr>
      <vt:lpstr>Двигательная деятельность.</vt:lpstr>
      <vt:lpstr>Спасибо за внимание</vt:lpstr>
    </vt:vector>
  </TitlesOfParts>
  <Company>TC Image &amp;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«Животные нашего края» </dc:title>
  <dc:creator>тиховы</dc:creator>
  <cp:lastModifiedBy>Дестский сад 196</cp:lastModifiedBy>
  <cp:revision>11</cp:revision>
  <dcterms:created xsi:type="dcterms:W3CDTF">2016-11-27T12:48:19Z</dcterms:created>
  <dcterms:modified xsi:type="dcterms:W3CDTF">2019-10-17T05:53:00Z</dcterms:modified>
</cp:coreProperties>
</file>