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C1591-52E0-4D2B-B711-CFF3E045DC3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522864-8162-467D-8E7E-10D495A92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923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2864-8162-467D-8E7E-10D495A929C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12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2864-8162-467D-8E7E-10D495A929C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0613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2864-8162-467D-8E7E-10D495A929C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9051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522864-8162-467D-8E7E-10D495A929C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6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ИЗО Недрышкин\slide-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88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72200" y="6478936"/>
            <a:ext cx="27333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72200" y="647893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717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16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Прыжок в длину —двигательное действие, относящаяся к горизонтальным прыжкам.</a:t>
            </a:r>
          </a:p>
        </p:txBody>
      </p:sp>
      <p:pic>
        <p:nvPicPr>
          <p:cNvPr id="2052" name="Picture 4" descr="C:\Users\я\Desktop\ИЗО Недрышкин\1583932360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268" y="980727"/>
            <a:ext cx="8424936" cy="5576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3366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116632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Разбег это - ускоряющееся </a:t>
            </a:r>
            <a:r>
              <a:rPr lang="ru-RU" sz="2000" dirty="0">
                <a:solidFill>
                  <a:srgbClr val="FF0000"/>
                </a:solidFill>
              </a:rPr>
              <a:t>движение с целью набрать необходимую скорость для прыжка, взлета и т. п</a:t>
            </a:r>
          </a:p>
        </p:txBody>
      </p:sp>
      <p:pic>
        <p:nvPicPr>
          <p:cNvPr id="3075" name="Picture 3" descr="C:\Users\я\Desktop\ИЗО Недрышкин\DSC_0034-1024x6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84" y="1334549"/>
            <a:ext cx="8136904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361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18864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Отталкивание это </a:t>
            </a:r>
            <a:r>
              <a:rPr lang="ru-RU" dirty="0">
                <a:solidFill>
                  <a:srgbClr val="FF0000"/>
                </a:solidFill>
              </a:rPr>
              <a:t>э</a:t>
            </a:r>
            <a:r>
              <a:rPr lang="ru-RU" dirty="0" smtClean="0">
                <a:solidFill>
                  <a:srgbClr val="FF0000"/>
                </a:solidFill>
              </a:rPr>
              <a:t>лемент </a:t>
            </a:r>
            <a:r>
              <a:rPr lang="ru-RU" dirty="0">
                <a:solidFill>
                  <a:srgbClr val="FF0000"/>
                </a:solidFill>
              </a:rPr>
              <a:t>прыжка, бега и др. упражнений, обеспечивающий продвижение тела спортсмена вперед-вверх. Выполняется путем разгибания опорной ноги или двух ног.</a:t>
            </a:r>
          </a:p>
        </p:txBody>
      </p:sp>
      <p:pic>
        <p:nvPicPr>
          <p:cNvPr id="1026" name="Picture 2" descr="C:\Users\я\Desktop\ИЗО Недрышкин\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69386"/>
            <a:ext cx="8594831" cy="471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9905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11663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       Прыжок: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В легкой атлетике имеется четыре вида прыжков: прыжок в длину, в высоту, тройной и с шестом.</a:t>
            </a:r>
          </a:p>
        </p:txBody>
      </p:sp>
      <p:pic>
        <p:nvPicPr>
          <p:cNvPr id="2050" name="Picture 2" descr="C:\Users\я\Desktop\ИЗО Недрышкин\long-jump_e7yolk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72816"/>
            <a:ext cx="8280920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3780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1720" y="33265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Приземление – это действие, совершаемое с момента соприкосновения с землей до полной остановки движения тела.</a:t>
            </a:r>
          </a:p>
        </p:txBody>
      </p:sp>
      <p:pic>
        <p:nvPicPr>
          <p:cNvPr id="3074" name="Picture 2" descr="C:\Users\я\Desktop\ИЗО Недрышкин\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848872" cy="5236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3476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я\Desktop\ИЗО Недрышкин\img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82"/>
            <a:ext cx="9144000" cy="684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9323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102</Words>
  <Application>Microsoft Office PowerPoint</Application>
  <PresentationFormat>Экран (4:3)</PresentationFormat>
  <Paragraphs>11</Paragraphs>
  <Slides>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1</cp:lastModifiedBy>
  <cp:revision>14</cp:revision>
  <dcterms:created xsi:type="dcterms:W3CDTF">2020-05-12T13:04:07Z</dcterms:created>
  <dcterms:modified xsi:type="dcterms:W3CDTF">2020-09-15T14:05:32Z</dcterms:modified>
</cp:coreProperties>
</file>