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5" r:id="rId5"/>
    <p:sldId id="266" r:id="rId6"/>
    <p:sldId id="267" r:id="rId7"/>
    <p:sldId id="268" r:id="rId8"/>
    <p:sldId id="258" r:id="rId9"/>
    <p:sldId id="269" r:id="rId10"/>
    <p:sldId id="270" r:id="rId11"/>
    <p:sldId id="259" r:id="rId12"/>
    <p:sldId id="260" r:id="rId13"/>
    <p:sldId id="261" r:id="rId14"/>
    <p:sldId id="271" r:id="rId15"/>
    <p:sldId id="263" r:id="rId16"/>
    <p:sldId id="264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25359-EA03-4CB7-AA73-94149B4974C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195D6-0E93-4AD5-A391-C70EE7325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214577"/>
          </a:xfrm>
        </p:spPr>
        <p:txBody>
          <a:bodyPr/>
          <a:lstStyle/>
          <a:p>
            <a:r>
              <a:rPr lang="ru-RU" dirty="0" smtClean="0"/>
              <a:t>Села Мордовии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 История родного села- часть истории края, Отечества»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н.н\x_04befd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063" y="500042"/>
            <a:ext cx="875787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Церковь Николая Чудотворца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185738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70264" y="1600200"/>
            <a:ext cx="345938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3286124"/>
            <a:ext cx="257176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096250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н.н\x_cd057d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19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72560" cy="671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005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994" y="0"/>
            <a:ext cx="5334005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н.н\x_c47053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357" y="500042"/>
            <a:ext cx="8971481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н.н\dn_9grUDbL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647700"/>
            <a:ext cx="12192000" cy="815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н.н\mAUIebUBO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7354" y="0"/>
            <a:ext cx="12192000" cy="7505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6439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н.н\dycq9bDFr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647700"/>
            <a:ext cx="12192000" cy="815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н.н\nckkyl0u3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647700"/>
            <a:ext cx="12192000" cy="815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н.н\ptbQm8kDNG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647700"/>
            <a:ext cx="12192000" cy="815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Село </a:t>
            </a:r>
            <a:r>
              <a:rPr lang="ru-RU" dirty="0" err="1" smtClean="0"/>
              <a:t>Курташки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Находится на речке </a:t>
            </a:r>
            <a:r>
              <a:rPr lang="ru-RU" dirty="0" err="1"/>
              <a:t>Ляче</a:t>
            </a:r>
            <a:r>
              <a:rPr lang="ru-RU" dirty="0"/>
              <a:t> (</a:t>
            </a:r>
            <a:r>
              <a:rPr lang="ru-RU" dirty="0" err="1"/>
              <a:t>Ляця</a:t>
            </a:r>
            <a:r>
              <a:rPr lang="ru-RU" dirty="0"/>
              <a:t>), в 7 км от районного центра и 40 км от железнодорожной станции Торбеево. Название-характеристика: </a:t>
            </a:r>
            <a:r>
              <a:rPr lang="ru-RU" i="1" dirty="0" err="1"/>
              <a:t>крхтаж</a:t>
            </a:r>
            <a:r>
              <a:rPr lang="ru-RU" dirty="0"/>
              <a:t> «опалённая поляна». Основателем считают Гаврила </a:t>
            </a:r>
            <a:r>
              <a:rPr lang="ru-RU" dirty="0" err="1"/>
              <a:t>Полькина</a:t>
            </a:r>
            <a:r>
              <a:rPr lang="ru-RU" dirty="0"/>
              <a:t>, первого переселенца из с. </a:t>
            </a:r>
            <a:r>
              <a:rPr lang="ru-RU" dirty="0" err="1"/>
              <a:t>Атюрьева</a:t>
            </a:r>
            <a:r>
              <a:rPr lang="ru-RU" dirty="0"/>
              <a:t>, женатого на дочери татарского князя Ураза. В 1869 г. в </a:t>
            </a:r>
            <a:r>
              <a:rPr lang="ru-RU" dirty="0" err="1"/>
              <a:t>Курташках</a:t>
            </a:r>
            <a:r>
              <a:rPr lang="ru-RU" dirty="0"/>
              <a:t> насчитывалось 139 дворов. В 1930 г. — 400 дворов (около 2 тыс. чел.); был создан колхоз им. Горького, с конца 1990-х гг. — СХПК «Рассвет». В современном селе — средняя школа, Дом культуры, библиотека, медпункт, магазин. </a:t>
            </a:r>
            <a:r>
              <a:rPr lang="ru-RU" dirty="0" err="1"/>
              <a:t>Курташки</a:t>
            </a:r>
            <a:r>
              <a:rPr lang="ru-RU" dirty="0"/>
              <a:t> — родина юриста А. И. </a:t>
            </a:r>
            <a:r>
              <a:rPr lang="ru-RU" dirty="0" err="1"/>
              <a:t>Чучаева</a:t>
            </a:r>
            <a:r>
              <a:rPr lang="ru-RU" dirty="0"/>
              <a:t>, математика И. И. </a:t>
            </a:r>
            <a:r>
              <a:rPr lang="ru-RU" dirty="0" err="1"/>
              <a:t>Чучаева</a:t>
            </a:r>
            <a:r>
              <a:rPr lang="ru-RU" dirty="0"/>
              <a:t>. В </a:t>
            </a:r>
            <a:r>
              <a:rPr lang="ru-RU" dirty="0" err="1"/>
              <a:t>Курташкинскую</a:t>
            </a:r>
            <a:r>
              <a:rPr lang="ru-RU" dirty="0"/>
              <a:t> сельскую администрацию входят с. Оброчное (189 чел.) и </a:t>
            </a:r>
            <a:r>
              <a:rPr lang="ru-RU" dirty="0" err="1"/>
              <a:t>Булдыга</a:t>
            </a:r>
            <a:r>
              <a:rPr lang="ru-RU" dirty="0"/>
              <a:t> (7), д. Уразовка (4 чел.).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21537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sc_04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9049098" cy="6572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8776891" cy="649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096250" cy="607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н.н\x_42208e9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063" y="500042"/>
            <a:ext cx="8864678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162</Words>
  <Application>Microsoft Office PowerPoint</Application>
  <PresentationFormat>Экран (4:3)</PresentationFormat>
  <Paragraphs>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Села Мордовии</vt:lpstr>
      <vt:lpstr>Слайд 2</vt:lpstr>
      <vt:lpstr>Село Курташки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Церковь Николая Чудотворца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Села Мордовии</dc:title>
  <dc:creator>1</dc:creator>
  <cp:lastModifiedBy>1</cp:lastModifiedBy>
  <cp:revision>34</cp:revision>
  <dcterms:created xsi:type="dcterms:W3CDTF">2014-12-14T19:10:22Z</dcterms:created>
  <dcterms:modified xsi:type="dcterms:W3CDTF">2015-01-16T19:24:17Z</dcterms:modified>
</cp:coreProperties>
</file>