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122" d="100"/>
          <a:sy n="122" d="100"/>
        </p:scale>
        <p:origin x="-12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565F743F-06D1-4881-A3E5-62C33F7846FF}" type="datetimeFigureOut">
              <a:rPr lang="ru-RU"/>
              <a:pPr>
                <a:defRPr/>
              </a:pPr>
              <a:t>02.12.2015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9F1C4987-53C9-41BD-B6BD-A5B67DD47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16460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fld id="{6D15B85C-AB17-448B-85BE-2AE4D82FE3C8}" type="datetimeFigureOut">
              <a:rPr lang="ru-RU"/>
              <a:pPr>
                <a:defRPr/>
              </a:pPr>
              <a:t>02.12.2015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7BC2256-63FF-45F9-9A30-DC1D0B3074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2CE96-6A0A-4804-999B-28E0DC8BF120}" type="datetimeFigureOut">
              <a:rPr lang="ru-RU"/>
              <a:pPr>
                <a:defRPr/>
              </a:pPr>
              <a:t>02.12.2015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03216-C114-4F91-B530-2A18A04B8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9F3E8-302E-49DC-8FB0-A9E534AD39C2}" type="datetimeFigureOut">
              <a:rPr lang="ru-RU"/>
              <a:pPr>
                <a:defRPr/>
              </a:pPr>
              <a:t>02.12.2015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97138-F869-4780-908F-9C395CE1B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26DF5-9AA4-4FD9-B92F-036EE2627498}" type="datetimeFigureOut">
              <a:rPr lang="ru-RU"/>
              <a:pPr>
                <a:defRPr/>
              </a:pPr>
              <a:t>02.12.2015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FEDBB-BAF1-4945-83BD-3A3E52863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5417FD-1D67-49D8-841C-ABDBBFCF6D40}" type="datetimeFigureOut">
              <a:rPr lang="ru-RU"/>
              <a:pPr>
                <a:defRPr/>
              </a:pPr>
              <a:t>02.12.2015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788BCD-A701-4B02-BE3B-96A469706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46D40-FA16-4C2C-89EE-012CCD07D4D7}" type="datetimeFigureOut">
              <a:rPr lang="ru-RU"/>
              <a:pPr>
                <a:defRPr/>
              </a:pPr>
              <a:t>02.12.2015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34933-DBE4-4742-96EE-EA5EA21FAF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FDD6A6-027D-4DA9-94D7-5D8F04D8307B}" type="datetimeFigureOut">
              <a:rPr lang="ru-RU"/>
              <a:pPr>
                <a:defRPr/>
              </a:pPr>
              <a:t>02.12.2015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4649D918-BC84-4C80-B03D-081128739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E0529-76A0-4440-9164-DDBA326186F1}" type="datetimeFigureOut">
              <a:rPr lang="ru-RU"/>
              <a:pPr>
                <a:defRPr/>
              </a:pPr>
              <a:t>02.12.2015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6593E-4831-435A-BA6B-20EE18AA7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A0571-1BF1-4BF2-BC48-72F943AA488C}" type="datetimeFigureOut">
              <a:rPr lang="ru-RU"/>
              <a:pPr>
                <a:defRPr/>
              </a:pPr>
              <a:t>02.12.2015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EE9E7-E3F3-40BD-B651-F38B27C90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EA169E0D-DF0B-4F49-98D3-A35AFF479336}" type="datetimeFigureOut">
              <a:rPr lang="ru-RU"/>
              <a:pPr>
                <a:defRPr/>
              </a:pPr>
              <a:t>02.12.2015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32DB8186-38D3-4F71-B7BB-8E639CAACA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83D60DE8-26FF-4E45-81F9-2A041262F20F}" type="datetimeFigureOut">
              <a:rPr lang="ru-RU"/>
              <a:pPr>
                <a:defRPr/>
              </a:pPr>
              <a:t>02.12.2015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/>
            </a:lvl1pPr>
          </a:lstStyle>
          <a:p>
            <a:pPr>
              <a:defRPr/>
            </a:pPr>
            <a:fld id="{23F21C77-5C69-4FEB-853A-D261E902A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9F3665-4259-447B-B23D-3D25D6F370F3}" type="datetimeFigureOut">
              <a:rPr lang="ru-RU"/>
              <a:pPr>
                <a:defRPr/>
              </a:pPr>
              <a:t>02.12.2015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091FF9-18DC-4E5A-9AC0-0E53F5919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69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FF5C9C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Arial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Arial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Arial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Arial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Arial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Arial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Arial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FF5C9C"/>
          </a:solidFill>
          <a:latin typeface="Arial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FF90B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7772400" cy="1470025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Молодёжные субкультуры в России.</a:t>
            </a:r>
            <a:endParaRPr lang="ru-RU" sz="36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4572000"/>
          </a:xfrm>
        </p:spPr>
        <p:txBody>
          <a:bodyPr/>
          <a:lstStyle/>
          <a:p>
            <a:pPr eaLnBrk="1" hangingPunct="1"/>
            <a:r>
              <a:rPr lang="ru-RU" dirty="0" smtClean="0"/>
              <a:t> </a:t>
            </a:r>
            <a:r>
              <a:rPr lang="ru-RU" sz="2000" dirty="0" smtClean="0">
                <a:solidFill>
                  <a:srgbClr val="FF5698"/>
                </a:solidFill>
              </a:rPr>
              <a:t>В отечественной социологии анализ молодежных </a:t>
            </a:r>
            <a:r>
              <a:rPr lang="ru-RU" sz="2000" dirty="0" err="1" smtClean="0">
                <a:solidFill>
                  <a:srgbClr val="FF5698"/>
                </a:solidFill>
              </a:rPr>
              <a:t>субкультурных</a:t>
            </a:r>
            <a:r>
              <a:rPr lang="ru-RU" sz="2000" dirty="0" smtClean="0">
                <a:solidFill>
                  <a:srgbClr val="FF5698"/>
                </a:solidFill>
              </a:rPr>
              <a:t> обществ велся в очень узких рамках.  С конца 1980-х годов внимание стало более заметным.</a:t>
            </a:r>
          </a:p>
          <a:p>
            <a:pPr eaLnBrk="1" hangingPunct="1"/>
            <a:r>
              <a:rPr lang="ru-RU" sz="2000" dirty="0" smtClean="0">
                <a:solidFill>
                  <a:srgbClr val="FF5698"/>
                </a:solidFill>
              </a:rPr>
              <a:t> Некоторые образования культуры отражают социальные или демократические особенности ее развития. </a:t>
            </a:r>
          </a:p>
          <a:p>
            <a:pPr eaLnBrk="1" hangingPunct="1"/>
            <a:r>
              <a:rPr lang="ru-RU" sz="2000" dirty="0" smtClean="0">
                <a:solidFill>
                  <a:srgbClr val="FF5698"/>
                </a:solidFill>
              </a:rPr>
              <a:t>Субкультуры  автономны, и не претендуют на то, чтобы заместить культуру. Можно ожидать, что в будущем различные </a:t>
            </a:r>
            <a:r>
              <a:rPr lang="ru-RU" sz="2000" dirty="0" err="1" smtClean="0">
                <a:solidFill>
                  <a:srgbClr val="FF5698"/>
                </a:solidFill>
              </a:rPr>
              <a:t>субкультурные</a:t>
            </a:r>
            <a:r>
              <a:rPr lang="ru-RU" sz="2000" dirty="0" smtClean="0">
                <a:solidFill>
                  <a:srgbClr val="FF5698"/>
                </a:solidFill>
              </a:rPr>
              <a:t> группы будут разрушать работающее общество ради чистого развлечения. По мере развития общества постоянно происходит социальная эволюция ,он происходит во всём мире. Нельзя  недооценивать важность субкультур. Все мы  подвержены её влиянию. 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Что же такое субкультура?</a:t>
            </a:r>
            <a:b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</a:b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8"/>
            <a:ext cx="4262438" cy="2867025"/>
          </a:xfrm>
        </p:spPr>
        <p:txBody>
          <a:bodyPr/>
          <a:lstStyle/>
          <a:p>
            <a:pPr marL="53975" eaLnBrk="1" hangingPunct="1"/>
            <a:r>
              <a:rPr lang="ru-RU" smtClean="0">
                <a:solidFill>
                  <a:schemeClr val="tx1"/>
                </a:solidFill>
              </a:rPr>
              <a:t>Субкультура-это система  смыслов, ценностей, средств выражения, стилей жизни, групповых норм, образцов и стереотипов поведения, создаваемых социальной группой, занимающей, как правило,  не главную позицию в обществе.</a:t>
            </a:r>
            <a:r>
              <a:rPr lang="ru-RU" smtClean="0">
                <a:solidFill>
                  <a:srgbClr val="FF71E5"/>
                </a:solidFill>
              </a:rPr>
              <a:t>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286250" y="4429125"/>
            <a:ext cx="4572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Times New Roman" pitchFamily="18" charset="0"/>
              </a:rPr>
              <a:t>Есть и другой термин-  «культура определенного молодого поколения»</a:t>
            </a:r>
            <a:r>
              <a:rPr lang="ru-RU" sz="2400">
                <a:solidFill>
                  <a:srgbClr val="E366FF"/>
                </a:solidFill>
                <a:latin typeface="Times New Roman" pitchFamily="18" charset="0"/>
              </a:rPr>
              <a:t> </a:t>
            </a:r>
          </a:p>
        </p:txBody>
      </p:sp>
    </p:spTree>
    <p:custDataLst>
      <p:tags r:id="rId1"/>
    </p:custDataLst>
  </p:cSld>
  <p:clrMapOvr>
    <a:masterClrMapping/>
  </p:clrMapOvr>
  <p:transition advClick="0" advTm="3000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Какие же существуют субкультуры</a:t>
            </a:r>
            <a:endParaRPr lang="ru-RU" sz="4000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/>
          <a:p>
            <a:pPr eaLnBrk="1" hangingPunct="1"/>
            <a:r>
              <a:rPr lang="ru-RU" sz="2000" smtClean="0"/>
              <a:t>              Хиппи.</a:t>
            </a:r>
          </a:p>
          <a:p>
            <a:pPr eaLnBrk="1" hangingPunct="1"/>
            <a:endParaRPr lang="ru-RU" sz="2000" smtClean="0"/>
          </a:p>
          <a:p>
            <a:pPr eaLnBrk="1" hangingPunct="1"/>
            <a:r>
              <a:rPr lang="ru-RU" sz="2000" smtClean="0"/>
              <a:t>Появившееся в конце 70-х годов явили собой вызов обществу и еще одну попытку людей найти свое «я». Это движение, стало популярным в бывшем СССР в начале-середине 80-х. У них были чёткие намерения, они считали, что все люди равны.</a:t>
            </a:r>
          </a:p>
        </p:txBody>
      </p:sp>
      <p:pic>
        <p:nvPicPr>
          <p:cNvPr id="18434" name="Picture 2" descr="C:\Documents and Settings\777\Мои документы\6c9a07c97ed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429125" y="1857375"/>
            <a:ext cx="4384675" cy="3289300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Эмо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643063"/>
            <a:ext cx="4038600" cy="4525962"/>
          </a:xfrm>
        </p:spPr>
        <p:txBody>
          <a:bodyPr/>
          <a:lstStyle/>
          <a:p>
            <a:pPr eaLnBrk="1" hangingPunct="1"/>
            <a:r>
              <a:rPr lang="ru-RU" sz="2000" smtClean="0"/>
              <a:t>Стиль эмо заключается в ношении одежды двух цветов, классический вариант черный цвет с Розовым. Волосы эмо черные с челкой, спадающей на глаз. Настоящие эмо не признают гламур. Молодежь в стиле эмо предпочитает особый стиль, который выделяет их среди других субкультур.</a:t>
            </a:r>
            <a:r>
              <a:rPr lang="ru-RU" sz="2000" smtClean="0">
                <a:solidFill>
                  <a:srgbClr val="E366FF"/>
                </a:solidFill>
              </a:rPr>
              <a:t> </a:t>
            </a:r>
          </a:p>
        </p:txBody>
      </p:sp>
      <p:pic>
        <p:nvPicPr>
          <p:cNvPr id="17410" name="Picture 2" descr="C:\Documents and Settings\777\Мои документы\175952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50" y="3763963"/>
            <a:ext cx="4038600" cy="3094037"/>
          </a:xfrm>
        </p:spPr>
      </p:pic>
      <p:pic>
        <p:nvPicPr>
          <p:cNvPr id="2050" name="Picture 2" descr="H:\93_main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75" y="142875"/>
            <a:ext cx="2392363" cy="341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5"/>
            <a:ext cx="1547794" cy="871520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Готы.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29125" y="428625"/>
            <a:ext cx="3857625" cy="3143250"/>
          </a:xfrm>
        </p:spPr>
        <p:txBody>
          <a:bodyPr/>
          <a:lstStyle/>
          <a:p>
            <a:pPr marL="53975" eaLnBrk="1" hangingPunct="1"/>
            <a:r>
              <a:rPr lang="ru-RU" smtClean="0">
                <a:solidFill>
                  <a:schemeClr val="tx1"/>
                </a:solidFill>
              </a:rPr>
              <a:t>Готы — представители готической музыкальной субкультуры (Гот-субкультуры), зародившейся в конце 70-х годов 20-ого века. </a:t>
            </a:r>
          </a:p>
          <a:p>
            <a:pPr marL="53975" eaLnBrk="1" hangingPunct="1"/>
            <a:r>
              <a:rPr lang="ru-RU" smtClean="0">
                <a:solidFill>
                  <a:schemeClr val="tx1"/>
                </a:solidFill>
              </a:rPr>
              <a:t>Отличительные черты: . Мрачный имидж, имеют склонность к увлечению оккультными знаниями.</a:t>
            </a:r>
            <a:r>
              <a:rPr lang="ru-RU" smtClean="0">
                <a:solidFill>
                  <a:srgbClr val="75005F"/>
                </a:solidFill>
              </a:rPr>
              <a:t> </a:t>
            </a:r>
          </a:p>
        </p:txBody>
      </p:sp>
      <p:pic>
        <p:nvPicPr>
          <p:cNvPr id="19458" name="Picture 2" descr="C:\Documents and Settings\777\Мои документы\goth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0"/>
            <a:ext cx="4138613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D:\Картинки\красавец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88" y="3357563"/>
            <a:ext cx="24415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Выгнутая вверх стрелка 5"/>
          <p:cNvSpPr/>
          <p:nvPr/>
        </p:nvSpPr>
        <p:spPr>
          <a:xfrm>
            <a:off x="1928813" y="1143000"/>
            <a:ext cx="714375" cy="214313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низ стрелка 6"/>
          <p:cNvSpPr/>
          <p:nvPr/>
        </p:nvSpPr>
        <p:spPr>
          <a:xfrm>
            <a:off x="3143250" y="5143500"/>
            <a:ext cx="2000250" cy="107156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214563" y="285750"/>
            <a:ext cx="18161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4400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Панки.</a:t>
            </a:r>
            <a:endParaRPr lang="ru-RU" sz="4400" dirty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+mn-cs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572000" y="3357563"/>
            <a:ext cx="45720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Панки возникли в середине 1970-х годов в США и в Великобритании, характерной особенностью которой является любовь к быстрой и энергичной рок-музыке. Протест против, консерватизма, авторитаризма, национализма и радикального капитализма, а также приверженность идеалам антирасизма и антифашизма.</a:t>
            </a:r>
            <a:r>
              <a:rPr lang="ru-RU">
                <a:solidFill>
                  <a:srgbClr val="75005F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20482" name="Picture 2" descr="C:\Documents and Settings\777\Мои документы\4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285875"/>
            <a:ext cx="40957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лево 5"/>
          <p:cNvSpPr/>
          <p:nvPr/>
        </p:nvSpPr>
        <p:spPr>
          <a:xfrm>
            <a:off x="4429125" y="2857500"/>
            <a:ext cx="571500" cy="50006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3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8062912" cy="1470025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Реперы (</a:t>
            </a:r>
            <a:r>
              <a:rPr lang="ru-RU" dirty="0" err="1" smtClean="0">
                <a:solidFill>
                  <a:srgbClr val="C00000"/>
                </a:solidFill>
              </a:rPr>
              <a:t>хип-хоп</a:t>
            </a:r>
            <a:r>
              <a:rPr lang="ru-RU" dirty="0" smtClean="0">
                <a:solidFill>
                  <a:srgbClr val="C00000"/>
                </a:solidFill>
              </a:rPr>
              <a:t> культура).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5364" y="4902211"/>
            <a:ext cx="6286544" cy="164307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rgbClr val="C00000"/>
                </a:solidFill>
              </a:rPr>
              <a:t>В России носит </a:t>
            </a:r>
            <a:r>
              <a:rPr lang="ru-RU" sz="2000" dirty="0" err="1" smtClean="0">
                <a:solidFill>
                  <a:srgbClr val="C00000"/>
                </a:solidFill>
              </a:rPr>
              <a:t>подрожательский</a:t>
            </a:r>
            <a:r>
              <a:rPr lang="ru-RU" sz="2000" dirty="0" smtClean="0">
                <a:solidFill>
                  <a:srgbClr val="C00000"/>
                </a:solidFill>
              </a:rPr>
              <a:t> характер. Фанаты </a:t>
            </a:r>
            <a:r>
              <a:rPr lang="ru-RU" sz="2000" dirty="0" err="1" smtClean="0">
                <a:solidFill>
                  <a:srgbClr val="C00000"/>
                </a:solidFill>
              </a:rPr>
              <a:t>рэпаотносят</a:t>
            </a:r>
            <a:r>
              <a:rPr lang="ru-RU" sz="2000" dirty="0" smtClean="0">
                <a:solidFill>
                  <a:srgbClr val="C00000"/>
                </a:solidFill>
              </a:rPr>
              <a:t> себя к "крутым парням в широких штанах", изображающих из себя </a:t>
            </a:r>
            <a:r>
              <a:rPr lang="ru-RU" sz="2000" dirty="0" err="1" smtClean="0">
                <a:solidFill>
                  <a:srgbClr val="C00000"/>
                </a:solidFill>
              </a:rPr>
              <a:t>рэперов.Неагрессивны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21506" name="Picture 2" descr="C:\Documents and Settings\777\Мои документы\rep_oboi_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643063"/>
            <a:ext cx="39052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Documents and Settings\777\Мои документы\18647770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785938"/>
            <a:ext cx="3786188" cy="284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 rot="16200000" flipV="1">
            <a:off x="3393282" y="4750594"/>
            <a:ext cx="357187" cy="1428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 flipH="1" flipV="1">
            <a:off x="4464844" y="4679157"/>
            <a:ext cx="357187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Скинхеды.</a:t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857625" y="1214438"/>
            <a:ext cx="457200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Скинхеды - это бритоголовые люди. Они носят кожаные куртки, шиповатые браслеты, мощные ботинки. Все скинхеды-расисты и фашисты. Их часто можно увидеть на улицах (города) с бейсбольными битами в руках. Могут наподдать на людей</a:t>
            </a:r>
            <a:r>
              <a:rPr lang="ru-RU">
                <a:solidFill>
                  <a:srgbClr val="72002C"/>
                </a:solidFill>
                <a:latin typeface="Times New Roman" pitchFamily="18" charset="0"/>
              </a:rPr>
              <a:t> .</a:t>
            </a:r>
          </a:p>
          <a:p>
            <a:endParaRPr lang="ru-RU">
              <a:latin typeface="Times New Roman" pitchFamily="18" charset="0"/>
            </a:endParaRPr>
          </a:p>
        </p:txBody>
      </p:sp>
      <p:pic>
        <p:nvPicPr>
          <p:cNvPr id="4098" name="Picture 2" descr="C:\Documents and Settings\777\Мои документы\75689_200611170840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8" y="3214688"/>
            <a:ext cx="406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Documents and Settings\777\Мои документы\skinhead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571625"/>
            <a:ext cx="28067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 </a:t>
            </a:r>
            <a:r>
              <a:rPr lang="ru-RU" dirty="0" err="1" smtClean="0">
                <a:solidFill>
                  <a:srgbClr val="008000"/>
                </a:solidFill>
              </a:rPr>
              <a:t>Экологисты</a:t>
            </a:r>
            <a:r>
              <a:rPr lang="ru-RU" dirty="0" smtClean="0">
                <a:solidFill>
                  <a:srgbClr val="008000"/>
                </a:solidFill>
              </a:rPr>
              <a:t>.(Гринпис)</a:t>
            </a:r>
            <a:br>
              <a:rPr lang="ru-RU" dirty="0" smtClean="0">
                <a:solidFill>
                  <a:srgbClr val="008000"/>
                </a:solidFill>
              </a:rPr>
            </a:br>
            <a:r>
              <a:rPr lang="ru-RU" dirty="0" smtClean="0">
                <a:solidFill>
                  <a:schemeClr val="accent1">
                    <a:tint val="83000"/>
                    <a:satMod val="150000"/>
                  </a:schemeClr>
                </a:solidFill>
              </a:rPr>
              <a:t> </a:t>
            </a: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2714625"/>
          </a:xfrm>
        </p:spPr>
        <p:txBody>
          <a:bodyPr/>
          <a:lstStyle/>
          <a:p>
            <a:pPr eaLnBrk="1" hangingPunct="1"/>
            <a:r>
              <a:rPr lang="ru-RU" smtClean="0"/>
              <a:t>Экологисты. Самая действенная субкультур.У нас в стране  в являются подражателями </a:t>
            </a:r>
          </a:p>
          <a:p>
            <a:pPr eaLnBrk="1" hangingPunct="1"/>
            <a:r>
              <a:rPr lang="ru-RU" smtClean="0"/>
              <a:t>форм Запада</a:t>
            </a:r>
            <a:r>
              <a:rPr lang="ru-RU" smtClean="0">
                <a:solidFill>
                  <a:srgbClr val="008000"/>
                </a:solidFill>
              </a:rPr>
              <a:t>.</a:t>
            </a:r>
          </a:p>
        </p:txBody>
      </p:sp>
      <p:pic>
        <p:nvPicPr>
          <p:cNvPr id="5122" name="Picture 2" descr="C:\Documents and Settings\777\Мои документы\greenpeace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071938" y="1571625"/>
            <a:ext cx="4741862" cy="3643313"/>
          </a:xfrm>
        </p:spPr>
      </p:pic>
      <p:sp>
        <p:nvSpPr>
          <p:cNvPr id="6" name="Стрелка вправо с вырезом 5"/>
          <p:cNvSpPr/>
          <p:nvPr/>
        </p:nvSpPr>
        <p:spPr>
          <a:xfrm>
            <a:off x="3143250" y="3786188"/>
            <a:ext cx="857250" cy="357187"/>
          </a:xfrm>
          <a:prstGeom prst="notchedRightArrow">
            <a:avLst/>
          </a:prstGeom>
          <a:solidFill>
            <a:srgbClr val="0080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120</TotalTime>
  <Words>414</Words>
  <Application>Microsoft Office PowerPoint</Application>
  <PresentationFormat>Экран (4:3)</PresentationFormat>
  <Paragraphs>25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Яркая</vt:lpstr>
      <vt:lpstr>Молодёжные субкультуры в России.</vt:lpstr>
      <vt:lpstr>Что же такое субкультура? </vt:lpstr>
      <vt:lpstr>Какие же существуют субкультуры</vt:lpstr>
      <vt:lpstr>Эмо</vt:lpstr>
      <vt:lpstr>Готы.</vt:lpstr>
      <vt:lpstr>Презентация PowerPoint</vt:lpstr>
      <vt:lpstr>Реперы (хип-хоп культура).</vt:lpstr>
      <vt:lpstr>Скинхеды. </vt:lpstr>
      <vt:lpstr> Экологисты.(Гринпис)  </vt:lpstr>
      <vt:lpstr>Презентация PowerPoint</vt:lpstr>
    </vt:vector>
  </TitlesOfParts>
  <Company>Workgroup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Молодёжные субкультуры в России.</dc:title>
  <dc:creator>User</dc:creator>
  <cp:lastModifiedBy>Лена</cp:lastModifiedBy>
  <cp:revision>15</cp:revision>
  <dcterms:created xsi:type="dcterms:W3CDTF">2009-05-13T08:55:33Z</dcterms:created>
  <dcterms:modified xsi:type="dcterms:W3CDTF">2015-12-02T07:14:09Z</dcterms:modified>
</cp:coreProperties>
</file>