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6" r:id="rId3"/>
    <p:sldId id="260" r:id="rId4"/>
    <p:sldId id="273" r:id="rId5"/>
    <p:sldId id="279" r:id="rId6"/>
    <p:sldId id="282" r:id="rId7"/>
    <p:sldId id="277" r:id="rId8"/>
    <p:sldId id="275" r:id="rId9"/>
    <p:sldId id="278" r:id="rId10"/>
    <p:sldId id="267" r:id="rId11"/>
    <p:sldId id="261" r:id="rId12"/>
    <p:sldId id="280" r:id="rId13"/>
    <p:sldId id="281" r:id="rId14"/>
    <p:sldId id="262" r:id="rId15"/>
    <p:sldId id="263" r:id="rId16"/>
    <p:sldId id="264" r:id="rId17"/>
    <p:sldId id="265" r:id="rId18"/>
    <p:sldId id="268" r:id="rId19"/>
    <p:sldId id="266" r:id="rId20"/>
    <p:sldId id="269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2160064"/>
        <c:axId val="222160624"/>
        <c:axId val="0"/>
      </c:bar3DChart>
      <c:catAx>
        <c:axId val="22216006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222160624"/>
        <c:crosses val="autoZero"/>
        <c:auto val="1"/>
        <c:lblAlgn val="ctr"/>
        <c:lblOffset val="100"/>
        <c:noMultiLvlLbl val="0"/>
      </c:catAx>
      <c:valAx>
        <c:axId val="222160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2160064"/>
        <c:crosses val="autoZero"/>
        <c:crossBetween val="between"/>
      </c:valAx>
    </c:plotArea>
    <c:legend>
      <c:legendPos val="r"/>
      <c:legendEntry>
        <c:idx val="2"/>
        <c:delete val="1"/>
      </c:legendEntry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0.10417</cdr:x>
      <cdr:y>0.11905</cdr:y>
    </cdr:from>
    <cdr:to>
      <cdr:x>0.2309</cdr:x>
      <cdr:y>0.20238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57256" y="518786"/>
          <a:ext cx="1042959" cy="3631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>
              <a:latin typeface="Times New Roman" pitchFamily="18" charset="0"/>
              <a:cs typeface="Times New Roman" pitchFamily="18" charset="0"/>
            </a:rPr>
            <a:t>92%</a:t>
          </a:r>
        </a:p>
      </cdr:txBody>
    </cdr:sp>
  </cdr:relSizeAnchor>
  <cdr:relSizeAnchor xmlns:cdr="http://schemas.openxmlformats.org/drawingml/2006/chartDrawing">
    <cdr:from>
      <cdr:x>0.17535</cdr:x>
      <cdr:y>0.70238</cdr:y>
    </cdr:from>
    <cdr:to>
      <cdr:x>0.25868</cdr:x>
      <cdr:y>0.77976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62025" y="2247900"/>
          <a:ext cx="457200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b="1" dirty="0" smtClean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ru-RU" b="1" dirty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8</a:t>
          </a:r>
          <a:r>
            <a:rPr lang="ru-RU" sz="1100" b="1" dirty="0">
              <a:latin typeface="Times New Roman" pitchFamily="18" charset="0"/>
              <a:cs typeface="Times New Roman" pitchFamily="18" charset="0"/>
            </a:rPr>
            <a:t>%</a:t>
          </a:r>
        </a:p>
      </cdr:txBody>
    </cdr:sp>
  </cdr:relSizeAnchor>
  <cdr:relSizeAnchor xmlns:cdr="http://schemas.openxmlformats.org/drawingml/2006/chartDrawing">
    <cdr:from>
      <cdr:x>0.1875</cdr:x>
      <cdr:y>0.67213</cdr:y>
    </cdr:from>
    <cdr:to>
      <cdr:x>0.29861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543032" y="2928958"/>
          <a:ext cx="914400" cy="14287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0.14757</cdr:x>
      <cdr:y>0.77049</cdr:y>
    </cdr:from>
    <cdr:to>
      <cdr:x>0.23438</cdr:x>
      <cdr:y>0.83607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4446" y="3357586"/>
          <a:ext cx="71438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8%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CC665-23C5-4912-AE9F-FD291D155CE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F49C0-09C9-4D14-A1BF-A78DC12A4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5040" y="0"/>
            <a:ext cx="93690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образовательное учреждение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Ребрихинская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«Чай – польза или вред?»</a:t>
            </a: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Выполнила: ученица 3 «Г» класса</a:t>
            </a: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Мелентьева Ксения</a:t>
            </a:r>
          </a:p>
          <a:p>
            <a:pPr algn="ct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С. Ребриха 2019 г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5040" y="0"/>
            <a:ext cx="93690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6215106" cy="93978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 опроса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14348" y="5532181"/>
            <a:ext cx="77153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юбители чая видят только положительные качества: вкусный, бодрящий, согревает в холода, помогает при простуде. Действительно, ведь в рекламе ничего не говорится, кроме того, что он крепкий и бодрящий. Участники, считающие напиток вредным, не смогли объяснить причину.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2969" y="0"/>
            <a:ext cx="93690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Интервью с медицинской сестрой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555\Desktop\image (15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14488"/>
            <a:ext cx="3483186" cy="4644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2071678"/>
            <a:ext cx="37862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Вывод: Чай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прекрасный и полезный напиток, но только если он правильно приготовлен и правильно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употреблен.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C:\Users\555\Desktop\poleznyi-chai-s-medom-e14859336219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286256"/>
            <a:ext cx="3121441" cy="1943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714876" y="6358736"/>
            <a:ext cx="36391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Сергеева Александра Сергеевна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93690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Полезные свойства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5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 </a:t>
            </a:r>
            <a:r>
              <a:rPr lang="ru-RU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снимает головные боли и усталость;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 является питательным продуктом и утоляет голод;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 облегчает самочувствие во время жары;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 освежает и прогоняет сонливость;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 успокаивает, снимает стресс;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 способствует перевариванию жирной пищи;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 выводит из организма яды;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5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 продлевает жизнь.</a:t>
            </a: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84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690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пить чай на пустой желудок;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пить чай слишком горячим, обжигающим;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пить холодный чай;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заваривать слишком крепко;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заваривать слишком долго;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заваривать более четырёх раз;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пить чай непосредственно перед едой;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пить чай непосредственно после еды — только после небольшого перерыва;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запивать чаем лекарства;</a:t>
            </a: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пить вчерашний чай.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87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86766" cy="78579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Структура чая</a:t>
            </a:r>
            <a:endParaRPr lang="ru-RU" sz="4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Таким образом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самым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качественным чаем оказался– крупно – листовой.  Чаинки ровные и скрученные, аромат яркий, но не резкий. Резкий запах говорит о том, что добавлены искусственные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0482" name="Picture 2" descr="C:\Users\555\Desktop\image (14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810940" y="546854"/>
            <a:ext cx="2719527" cy="3626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C:\Users\555\Desktop\image (1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857628"/>
            <a:ext cx="34290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5040" y="0"/>
            <a:ext cx="93690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79690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 №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555\Desktop\image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357298"/>
            <a:ext cx="3537348" cy="369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C:\Users\555\Desktop\image (16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285860"/>
            <a:ext cx="368617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85720" y="5400912"/>
            <a:ext cx="857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ельзя оставлять заваренный чай на другой день. На поверхности образуется плёнка, которая приносит вред нашему здоровью.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5040" y="0"/>
            <a:ext cx="9369040" cy="6858000"/>
          </a:xfrm>
          <a:prstGeom prst="rect">
            <a:avLst/>
          </a:prstGeom>
          <a:noFill/>
        </p:spPr>
      </p:pic>
      <p:pic>
        <p:nvPicPr>
          <p:cNvPr id="22530" name="Picture 2" descr="C:\Users\555\Desktop\image (7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 №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715140" y="1760055"/>
            <a:ext cx="214314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показал, что действительно чай перед сном вызывает бессонницу, причиной которой стало наличие кофеина в напитке.  В результате не высыпания чувствовал слабость и усталость.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5040" y="0"/>
            <a:ext cx="9369040" cy="6858000"/>
          </a:xfrm>
          <a:prstGeom prst="rect">
            <a:avLst/>
          </a:prstGeom>
          <a:noFill/>
        </p:spPr>
      </p:pic>
      <p:pic>
        <p:nvPicPr>
          <p:cNvPr id="23554" name="Picture 2" descr="C:\Users\555\Desktop\image (5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2840244" cy="378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Users\555\Desktop\image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357299"/>
            <a:ext cx="2771760" cy="207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C:\Users\555\Desktop\image (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285860"/>
            <a:ext cx="2857488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 №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28596" y="5508168"/>
            <a:ext cx="84296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говорит о том, что в пакетиках содержатся красители, это производители делают для того, чтобы скрыть низкое качество чайного листа и тем самым вредят здоровью людей. Чтобы получать от чаепития максимум пользы для здоровья, надо чай заваривать в чайнике.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Users\User\Desktop\20190324_1526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823454" y="3248852"/>
            <a:ext cx="192572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74252" y="3500438"/>
            <a:ext cx="2441152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57" y="0"/>
            <a:ext cx="9369040" cy="6858000"/>
          </a:xfrm>
          <a:prstGeom prst="rect">
            <a:avLst/>
          </a:prstGeom>
          <a:noFill/>
        </p:spPr>
      </p:pic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496" y="1556163"/>
            <a:ext cx="6413884" cy="4328238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 № 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00034" y="5884401"/>
            <a:ext cx="82868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травяные чаи оказывают лечебное воздействие на организм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5040" y="0"/>
            <a:ext cx="9369040" cy="6858000"/>
          </a:xfrm>
          <a:prstGeom prst="rect">
            <a:avLst/>
          </a:prstGeom>
          <a:noFill/>
        </p:spPr>
      </p:pic>
      <p:pic>
        <p:nvPicPr>
          <p:cNvPr id="24578" name="Picture 2" descr="C:\Users\555\Desktop\image (2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643050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 №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178426"/>
            <a:ext cx="250029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того, чтобы чай был насыщенным, ароматным и полезным, его необходимо заваривать только горячей водой.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93690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Семейное чаепитие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145" y="1268760"/>
            <a:ext cx="7049757" cy="5287318"/>
          </a:xfrm>
        </p:spPr>
      </p:pic>
    </p:spTree>
    <p:extLst>
      <p:ext uri="{BB962C8B-B14F-4D97-AF65-F5344CB8AC3E}">
        <p14:creationId xmlns:p14="http://schemas.microsoft.com/office/powerpoint/2010/main" val="393926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73580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15304" cy="92869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901014" cy="485778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Чай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ценнейший тонизирующий напиток с давних времён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Его воздействие на наш организм зависит от нашего знания о нём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чай сближает всех участников чаепития. Мы любим организовывать чаепитие в школе во время классных праздников. Чаепитие помогает нам раскрепощено общаться с одноклассниками, учителем, родителями, помогает подружиться, почувствовать себя одной единой семьёй, дружным коллективом. Пейте чай на здоровье, а не во вред.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1"/>
            <a:ext cx="93583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555\Desktop\3-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16832"/>
            <a:ext cx="6203670" cy="4426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5040" y="0"/>
            <a:ext cx="936904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0034" y="1153891"/>
            <a:ext cx="8286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выявить полезные и вредные свойства чая и выяснить, как они влияют на здоровье человека.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которые необходимо решить в ходе данного исследования: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познакомиться с историей происхождения чая, изучить его виды;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провести анкетирование в классе и узнать, как дети относятся к этому напитку;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взять интервью у медицинского работника;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выяснить с помощью экспериментов и дополнительных источников сведения о пользе и вреде этого напитка;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сделать вывод о том, как правильно нужно употреблять чай.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00" y="0"/>
            <a:ext cx="9147235" cy="685799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27584" y="215073"/>
            <a:ext cx="84633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325"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 происхождения напитка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6685" y="4905897"/>
            <a:ext cx="8637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Родиной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растения считается Китай, где выращивали его уже в пятом тысячелетии до нашей эры. Здесь его начали использовать сначала как противоядие, а затем напиток стал модным у аристократов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9391" y="479715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/>
          </a:p>
        </p:txBody>
      </p:sp>
      <p:pic>
        <p:nvPicPr>
          <p:cNvPr id="1026" name="Picture 2" descr="C:\Users\User\Desktop\chai-nye-legend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9632" y="1154815"/>
            <a:ext cx="6920166" cy="3642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021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6" y="0"/>
            <a:ext cx="9160936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0344" y="35093"/>
            <a:ext cx="8463314" cy="74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325" algn="ctr">
              <a:lnSpc>
                <a:spcPct val="150000"/>
              </a:lnSpc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 происхождения напитка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9391" y="479715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6" name="Picture 2" descr="ÐÐ·ÑÑÐºÐ°Ð½Ð½ÑÐ¹ ÐÐ²Ð°Ð½ IV ÐÑÐ¾Ð·Ð½ÑÐ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201" y="987852"/>
            <a:ext cx="6902661" cy="437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331640" y="5627521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 Руси чай дошёл в правление Ивана Грозного, в 1567 году.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49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29993"/>
            <a:ext cx="936904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822502"/>
            <a:ext cx="8463314" cy="74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4325" algn="ctr">
              <a:lnSpc>
                <a:spcPct val="150000"/>
              </a:lnSpc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Разновидности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чая </a:t>
            </a:r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168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9391" y="479715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565013"/>
            <a:ext cx="6500842" cy="1269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50000"/>
              </a:lnSpc>
            </a:pP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Черный и зеленый </a:t>
            </a: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чай </a:t>
            </a:r>
          </a:p>
          <a:p>
            <a:pPr marL="457200" algn="just">
              <a:lnSpc>
                <a:spcPct val="150000"/>
              </a:lnSpc>
            </a:pPr>
            <a:endParaRPr lang="ru-RU" sz="11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magazin-vegan.ru/wa-data/public/shop/products/24/00/24/images/72/72.970x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13" y="2637984"/>
            <a:ext cx="4452198" cy="367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s://teatown.co.uk/wp-content/uploads/2013/07/Yinzhen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590" y="2637984"/>
            <a:ext cx="4100890" cy="3527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97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2738" y="0"/>
            <a:ext cx="936904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9168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9391" y="479715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60970" y="452556"/>
            <a:ext cx="6500842" cy="1423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50000"/>
              </a:lnSpc>
            </a:pPr>
            <a:r>
              <a:rPr lang="ru-RU" sz="4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Зеленый чай </a:t>
            </a:r>
          </a:p>
          <a:p>
            <a:pPr marL="457200" algn="just">
              <a:lnSpc>
                <a:spcPct val="150000"/>
              </a:lnSpc>
            </a:pPr>
            <a:endParaRPr lang="ru-RU" sz="11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56" y="1951302"/>
            <a:ext cx="7348624" cy="446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29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29993"/>
            <a:ext cx="936904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9168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9391" y="479715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05313" y="292018"/>
            <a:ext cx="6500842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sz="4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Черный чай</a:t>
            </a: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841" y="2559946"/>
            <a:ext cx="4788024" cy="35910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472" y="1880509"/>
            <a:ext cx="4788024" cy="26955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744964" y="6362031"/>
            <a:ext cx="18626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байховый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55734" y="4535542"/>
            <a:ext cx="32045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гранулированный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241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555\Desktop\1522256920_gree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0914" y="-79011"/>
            <a:ext cx="936904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9168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9391" y="479715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0749" y="630904"/>
            <a:ext cx="6500842" cy="1331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50000"/>
              </a:lnSpc>
            </a:pPr>
            <a:r>
              <a:rPr lang="ru-RU" sz="4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Травяной чай</a:t>
            </a:r>
          </a:p>
          <a:p>
            <a:pPr marL="457200" algn="just">
              <a:lnSpc>
                <a:spcPct val="150000"/>
              </a:lnSpc>
            </a:pPr>
            <a:endParaRPr lang="ru-RU" sz="11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37" y="1654780"/>
            <a:ext cx="6637800" cy="497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3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598</Words>
  <Application>Microsoft Office PowerPoint</Application>
  <PresentationFormat>Экран (4:3)</PresentationFormat>
  <Paragraphs>78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Муниципальное казенное образовательное учреждение  «Ребрихинская средняя общеобразовательная школа»</vt:lpstr>
      <vt:lpstr>Семейное чаепитие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опроса</vt:lpstr>
      <vt:lpstr>Интервью с медицинской сестрой</vt:lpstr>
      <vt:lpstr>Полезные свойства </vt:lpstr>
      <vt:lpstr>Правила </vt:lpstr>
      <vt:lpstr>Структура чая</vt:lpstr>
      <vt:lpstr>Эксперимент № 1</vt:lpstr>
      <vt:lpstr>Эксперимент № 2</vt:lpstr>
      <vt:lpstr>Эксперимент № 3</vt:lpstr>
      <vt:lpstr>Эксперимент № 4</vt:lpstr>
      <vt:lpstr>Эксперимент № 5</vt:lpstr>
      <vt:lpstr>Заключение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</dc:creator>
  <cp:lastModifiedBy>Технология-2</cp:lastModifiedBy>
  <cp:revision>25</cp:revision>
  <dcterms:created xsi:type="dcterms:W3CDTF">2019-03-24T06:01:05Z</dcterms:created>
  <dcterms:modified xsi:type="dcterms:W3CDTF">2019-03-27T05:56:35Z</dcterms:modified>
</cp:coreProperties>
</file>