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61" r:id="rId5"/>
    <p:sldId id="265" r:id="rId6"/>
    <p:sldId id="258" r:id="rId7"/>
    <p:sldId id="267" r:id="rId8"/>
    <p:sldId id="259" r:id="rId9"/>
    <p:sldId id="277" r:id="rId10"/>
    <p:sldId id="260" r:id="rId11"/>
    <p:sldId id="273" r:id="rId12"/>
    <p:sldId id="262" r:id="rId13"/>
    <p:sldId id="269" r:id="rId14"/>
    <p:sldId id="263" r:id="rId15"/>
    <p:sldId id="280" r:id="rId16"/>
    <p:sldId id="264" r:id="rId17"/>
    <p:sldId id="266" r:id="rId18"/>
    <p:sldId id="268" r:id="rId19"/>
    <p:sldId id="270" r:id="rId20"/>
    <p:sldId id="271" r:id="rId21"/>
    <p:sldId id="272" r:id="rId22"/>
    <p:sldId id="274" r:id="rId23"/>
    <p:sldId id="275" r:id="rId24"/>
    <p:sldId id="279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4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6503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7605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31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999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1220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4481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48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262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923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6876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3074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28655-FE18-49D7-B2A2-EDECD8A1E8F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E26AB-66FD-4CB5-AFB6-52469AC0E3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6994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210" y="602165"/>
            <a:ext cx="1185374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i="1" dirty="0" smtClean="0">
                <a:solidFill>
                  <a:schemeClr val="bg1"/>
                </a:solidFill>
              </a:rPr>
              <a:t>XIX</a:t>
            </a:r>
            <a:r>
              <a:rPr lang="ru-RU" sz="9600" b="1" i="1" dirty="0" smtClean="0">
                <a:solidFill>
                  <a:schemeClr val="bg1"/>
                </a:solidFill>
              </a:rPr>
              <a:t> век в зеркале художественных изысканий</a:t>
            </a:r>
            <a:endParaRPr lang="ru-RU" sz="9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5851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424" y="131908"/>
            <a:ext cx="8291195" cy="660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572500" y="251460"/>
            <a:ext cx="352044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err="1" smtClean="0">
                <a:solidFill>
                  <a:schemeClr val="bg1"/>
                </a:solidFill>
              </a:rPr>
              <a:t>Эжен</a:t>
            </a:r>
            <a:r>
              <a:rPr lang="ru-RU" sz="5400" b="1" dirty="0" smtClean="0">
                <a:solidFill>
                  <a:schemeClr val="bg1"/>
                </a:solidFill>
              </a:rPr>
              <a:t> Делакруа «Свобода, ведущая народ»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Лувр, Париж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6351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Всадники на пляже. Поль Гоге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971" y="138112"/>
            <a:ext cx="7761790" cy="651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140391" y="379141"/>
            <a:ext cx="395255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Поль Гоген «Всадники на пляже» музей </a:t>
            </a:r>
            <a:r>
              <a:rPr lang="ru-RU" sz="4800" b="1" dirty="0" err="1" smtClean="0">
                <a:solidFill>
                  <a:schemeClr val="bg1"/>
                </a:solidFill>
              </a:rPr>
              <a:t>Фолькванг</a:t>
            </a:r>
            <a:r>
              <a:rPr lang="ru-RU" sz="4800" b="1" dirty="0" smtClean="0">
                <a:solidFill>
                  <a:schemeClr val="bg1"/>
                </a:solidFill>
              </a:rPr>
              <a:t>, Эссен, Германия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2250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1987" y="1097280"/>
            <a:ext cx="11874640" cy="558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82880"/>
            <a:ext cx="11542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Гюстав Курбе «Похороны в </a:t>
            </a:r>
            <a:r>
              <a:rPr lang="ru-RU" sz="3600" b="1" dirty="0" err="1" smtClean="0">
                <a:solidFill>
                  <a:schemeClr val="bg1"/>
                </a:solidFill>
              </a:rPr>
              <a:t>Орнане</a:t>
            </a:r>
            <a:r>
              <a:rPr lang="ru-RU" sz="3600" b="1" dirty="0" smtClean="0">
                <a:solidFill>
                  <a:schemeClr val="bg1"/>
                </a:solidFill>
              </a:rPr>
              <a:t>» Музей </a:t>
            </a:r>
            <a:r>
              <a:rPr lang="ru-RU" sz="3600" b="1" dirty="0" err="1" smtClean="0">
                <a:solidFill>
                  <a:schemeClr val="bg1"/>
                </a:solidFill>
              </a:rPr>
              <a:t>Орсе</a:t>
            </a:r>
            <a:r>
              <a:rPr lang="ru-RU" sz="3600" b="1" dirty="0" smtClean="0">
                <a:solidFill>
                  <a:schemeClr val="bg1"/>
                </a:solidFill>
              </a:rPr>
              <a:t>, Париж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85677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Улица Сен-Лазар в снегу (1897). Камиль Писсарр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272" y="160764"/>
            <a:ext cx="8754250" cy="658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9034" y="501805"/>
            <a:ext cx="300469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chemeClr val="bg1"/>
                </a:solidFill>
              </a:rPr>
              <a:t>Камиль</a:t>
            </a:r>
            <a:r>
              <a:rPr lang="ru-RU" sz="4400" b="1" dirty="0" smtClean="0">
                <a:solidFill>
                  <a:schemeClr val="bg1"/>
                </a:solidFill>
              </a:rPr>
              <a:t> </a:t>
            </a:r>
            <a:r>
              <a:rPr lang="ru-RU" sz="4400" b="1" dirty="0" err="1" smtClean="0">
                <a:solidFill>
                  <a:schemeClr val="bg1"/>
                </a:solidFill>
              </a:rPr>
              <a:t>Писсарро</a:t>
            </a:r>
            <a:r>
              <a:rPr lang="ru-RU" sz="4400" b="1" dirty="0" smtClean="0">
                <a:solidFill>
                  <a:schemeClr val="bg1"/>
                </a:solidFill>
              </a:rPr>
              <a:t> «Улица Сен-Лазар в снегу» частная коллекция, Франция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2165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и по запросу жан милле собирательницы колосье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2714" y="130491"/>
            <a:ext cx="8736965" cy="6582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729825" y="688867"/>
            <a:ext cx="34621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Жан Милле «Собирательницы колосьев»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музей </a:t>
            </a:r>
            <a:r>
              <a:rPr lang="ru-RU" sz="3200" b="1" dirty="0" err="1" smtClean="0">
                <a:solidFill>
                  <a:schemeClr val="bg1"/>
                </a:solidFill>
              </a:rPr>
              <a:t>Орсе</a:t>
            </a:r>
            <a:r>
              <a:rPr lang="ru-RU" sz="3200" b="1" dirty="0" smtClean="0">
                <a:solidFill>
                  <a:schemeClr val="bg1"/>
                </a:solidFill>
              </a:rPr>
              <a:t>, Париж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791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и по запросу ван гог звездная ночь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272" y="153329"/>
            <a:ext cx="8899215" cy="659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041130" y="434898"/>
            <a:ext cx="305181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«Звездная ночь» Музей современного искусства, Нью-Йорк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57092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205" y="163944"/>
            <a:ext cx="8364437" cy="6591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11090" y="1422992"/>
            <a:ext cx="37809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Эду</a:t>
            </a:r>
            <a:r>
              <a:rPr lang="ru-RU" sz="4800" b="1" u="sng" dirty="0" smtClean="0">
                <a:solidFill>
                  <a:schemeClr val="bg1"/>
                </a:solidFill>
              </a:rPr>
              <a:t>а</a:t>
            </a:r>
            <a:r>
              <a:rPr lang="ru-RU" sz="4800" b="1" dirty="0" smtClean="0">
                <a:solidFill>
                  <a:schemeClr val="bg1"/>
                </a:solidFill>
              </a:rPr>
              <a:t>рд М</a:t>
            </a:r>
            <a:r>
              <a:rPr lang="ru-RU" sz="4800" b="1" u="sng" dirty="0" smtClean="0">
                <a:solidFill>
                  <a:schemeClr val="bg1"/>
                </a:solidFill>
              </a:rPr>
              <a:t>а</a:t>
            </a:r>
            <a:r>
              <a:rPr lang="ru-RU" sz="4800" b="1" dirty="0" smtClean="0">
                <a:solidFill>
                  <a:schemeClr val="bg1"/>
                </a:solidFill>
              </a:rPr>
              <a:t>не «Завтрак на траве»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музей </a:t>
            </a:r>
            <a:r>
              <a:rPr lang="ru-RU" sz="4800" b="1" dirty="0" err="1" smtClean="0">
                <a:solidFill>
                  <a:schemeClr val="bg1"/>
                </a:solidFill>
              </a:rPr>
              <a:t>Орсе</a:t>
            </a:r>
            <a:r>
              <a:rPr lang="ru-RU" sz="4800" b="1" dirty="0" smtClean="0">
                <a:solidFill>
                  <a:schemeClr val="bg1"/>
                </a:solidFill>
              </a:rPr>
              <a:t>, </a:t>
            </a:r>
            <a:r>
              <a:rPr lang="ru-RU" sz="4800" b="1" dirty="0">
                <a:solidFill>
                  <a:schemeClr val="bg1"/>
                </a:solidFill>
              </a:rPr>
              <a:t>П</a:t>
            </a:r>
            <a:r>
              <a:rPr lang="ru-RU" sz="4800" b="1" dirty="0" smtClean="0">
                <a:solidFill>
                  <a:schemeClr val="bg1"/>
                </a:solidFill>
              </a:rPr>
              <a:t>ариж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38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Картинки по запросу моне завтрак на трав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424" y="121184"/>
            <a:ext cx="9537065" cy="660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01561" y="720647"/>
            <a:ext cx="240253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Кл</a:t>
            </a:r>
            <a:r>
              <a:rPr lang="ru-RU" sz="4000" b="1" u="sng" dirty="0" smtClean="0">
                <a:solidFill>
                  <a:schemeClr val="bg1"/>
                </a:solidFill>
              </a:rPr>
              <a:t>о</a:t>
            </a:r>
            <a:r>
              <a:rPr lang="ru-RU" sz="4000" b="1" dirty="0" smtClean="0">
                <a:solidFill>
                  <a:schemeClr val="bg1"/>
                </a:solidFill>
              </a:rPr>
              <a:t>д М</a:t>
            </a:r>
            <a:r>
              <a:rPr lang="ru-RU" sz="4000" b="1" u="sng" dirty="0" smtClean="0">
                <a:solidFill>
                  <a:schemeClr val="bg1"/>
                </a:solidFill>
              </a:rPr>
              <a:t>о</a:t>
            </a:r>
            <a:r>
              <a:rPr lang="ru-RU" sz="4000" b="1" dirty="0" smtClean="0">
                <a:solidFill>
                  <a:schemeClr val="bg1"/>
                </a:solidFill>
              </a:rPr>
              <a:t>не «Завтрак на траве» музей </a:t>
            </a:r>
            <a:r>
              <a:rPr lang="ru-RU" sz="4000" b="1" dirty="0" err="1" smtClean="0">
                <a:solidFill>
                  <a:schemeClr val="bg1"/>
                </a:solidFill>
              </a:rPr>
              <a:t>Орсе</a:t>
            </a:r>
            <a:r>
              <a:rPr lang="ru-RU" sz="4000" b="1" dirty="0" smtClean="0">
                <a:solidFill>
                  <a:schemeClr val="bg1"/>
                </a:solidFill>
              </a:rPr>
              <a:t>, </a:t>
            </a:r>
            <a:r>
              <a:rPr lang="ru-RU" sz="4000" b="1" dirty="0">
                <a:solidFill>
                  <a:schemeClr val="bg1"/>
                </a:solidFill>
              </a:rPr>
              <a:t>П</a:t>
            </a:r>
            <a:r>
              <a:rPr lang="ru-RU" sz="4000" b="1" dirty="0" smtClean="0">
                <a:solidFill>
                  <a:schemeClr val="bg1"/>
                </a:solidFill>
              </a:rPr>
              <a:t>ариж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62044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30322" y="446050"/>
            <a:ext cx="360184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chemeClr val="bg1"/>
                </a:solidFill>
              </a:rPr>
              <a:t>Камиль</a:t>
            </a:r>
            <a:r>
              <a:rPr lang="ru-RU" sz="40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4000" b="1" dirty="0" err="1" smtClean="0">
                <a:solidFill>
                  <a:schemeClr val="bg1"/>
                </a:solidFill>
              </a:rPr>
              <a:t>Писсарро</a:t>
            </a:r>
            <a:r>
              <a:rPr lang="ru-RU" sz="4000" b="1" dirty="0" smtClean="0">
                <a:solidFill>
                  <a:schemeClr val="bg1"/>
                </a:solidFill>
              </a:rPr>
              <a:t> «Бульвар Монмартр после полудня»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Эрмитаж, Санкт - Петербург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12290" name="Picture 2" descr="Бульвар Монмартр - После полудня, солнечный свет (1897). Камиль Писсарр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122" y="134394"/>
            <a:ext cx="8304040" cy="661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067119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огюст ренуар жанна самар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20" y="144965"/>
            <a:ext cx="5130102" cy="6570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52587" y="1059366"/>
            <a:ext cx="66795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Огюст Ренуар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«Жанна </a:t>
            </a:r>
            <a:r>
              <a:rPr lang="ru-RU" sz="4800" b="1" dirty="0" err="1" smtClean="0">
                <a:solidFill>
                  <a:schemeClr val="bg1"/>
                </a:solidFill>
              </a:rPr>
              <a:t>Самари</a:t>
            </a:r>
            <a:r>
              <a:rPr lang="ru-RU" sz="4800" b="1" dirty="0" smtClean="0">
                <a:solidFill>
                  <a:schemeClr val="bg1"/>
                </a:solidFill>
              </a:rPr>
              <a:t>» Пушкинский музей, Москва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0635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«Восстание 2 мая 1808 года в Мадриде».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0319" y="543602"/>
            <a:ext cx="8251902" cy="5537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01050" y="1061317"/>
            <a:ext cx="365760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Франсиско Гойя «Восстание 2 мая 1808 года в Мадриде»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2270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Тополя (1879-82). Поль Сезан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180" y="151165"/>
            <a:ext cx="8281211" cy="657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62122" y="1489185"/>
            <a:ext cx="40122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Поль Сезанн «Тополя»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музей </a:t>
            </a:r>
            <a:r>
              <a:rPr lang="ru-RU" sz="4800" b="1" dirty="0" err="1" smtClean="0">
                <a:solidFill>
                  <a:schemeClr val="bg1"/>
                </a:solidFill>
              </a:rPr>
              <a:t>Орсе</a:t>
            </a:r>
            <a:r>
              <a:rPr lang="ru-RU" sz="4800" b="1" dirty="0" smtClean="0">
                <a:solidFill>
                  <a:schemeClr val="bg1"/>
                </a:solidFill>
              </a:rPr>
              <a:t>, Париж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2956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Игроки в карты. Поль Сезан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120" y="158186"/>
            <a:ext cx="7817547" cy="653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94391" y="689982"/>
            <a:ext cx="39413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Поль Сезанн «Игроки в карты»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музей </a:t>
            </a:r>
            <a:r>
              <a:rPr lang="ru-RU" sz="4800" b="1" dirty="0" err="1" smtClean="0">
                <a:solidFill>
                  <a:schemeClr val="bg1"/>
                </a:solidFill>
              </a:rPr>
              <a:t>Орсе</a:t>
            </a:r>
            <a:r>
              <a:rPr lang="ru-RU" sz="4800" b="1" dirty="0" smtClean="0">
                <a:solidFill>
                  <a:schemeClr val="bg1"/>
                </a:solidFill>
              </a:rPr>
              <a:t>, </a:t>
            </a:r>
            <a:r>
              <a:rPr lang="ru-RU" sz="4800" b="1" dirty="0">
                <a:solidFill>
                  <a:schemeClr val="bg1"/>
                </a:solidFill>
              </a:rPr>
              <a:t>П</a:t>
            </a:r>
            <a:r>
              <a:rPr lang="ru-RU" sz="4800" b="1" dirty="0" smtClean="0">
                <a:solidFill>
                  <a:schemeClr val="bg1"/>
                </a:solidFill>
              </a:rPr>
              <a:t>ариж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6143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Желтый Христос, 1889. Поль Гоге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668" y="141497"/>
            <a:ext cx="5096649" cy="654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96879" y="950363"/>
            <a:ext cx="635034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Поль Гоген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 «Желтый Христос» галерея Олбрайт-</a:t>
            </a:r>
            <a:r>
              <a:rPr lang="ru-RU" sz="4800" b="1" dirty="0" err="1" smtClean="0">
                <a:solidFill>
                  <a:schemeClr val="bg1"/>
                </a:solidFill>
              </a:rPr>
              <a:t>Нокс</a:t>
            </a:r>
            <a:r>
              <a:rPr lang="ru-RU" sz="4800" b="1" dirty="0" smtClean="0">
                <a:solidFill>
                  <a:schemeClr val="bg1"/>
                </a:solidFill>
              </a:rPr>
              <a:t>, </a:t>
            </a:r>
            <a:r>
              <a:rPr lang="ru-RU" sz="4800" b="1" dirty="0">
                <a:solidFill>
                  <a:schemeClr val="bg1"/>
                </a:solidFill>
              </a:rPr>
              <a:t>Б</a:t>
            </a:r>
            <a:r>
              <a:rPr lang="ru-RU" sz="4800" b="1" dirty="0" smtClean="0">
                <a:solidFill>
                  <a:schemeClr val="bg1"/>
                </a:solidFill>
              </a:rPr>
              <a:t>уффало, Нью-Йорк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5043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Винсент Ван Гог картины с названиями и описанием - Van Gogh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034" y="0"/>
            <a:ext cx="5052045" cy="6571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29251" y="379141"/>
            <a:ext cx="66522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Винсент </a:t>
            </a:r>
            <a:r>
              <a:rPr lang="ru-RU" sz="4800" b="1" dirty="0">
                <a:solidFill>
                  <a:schemeClr val="bg1"/>
                </a:solidFill>
              </a:rPr>
              <a:t>В</a:t>
            </a:r>
            <a:r>
              <a:rPr lang="ru-RU" sz="4800" b="1" dirty="0" smtClean="0">
                <a:solidFill>
                  <a:schemeClr val="bg1"/>
                </a:solidFill>
              </a:rPr>
              <a:t>ан Гог «Автопортрет с палитрой» Национальная галерея искусств, Вашингтон,  США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14706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ван гог подсолнух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328" y="156116"/>
            <a:ext cx="4847417" cy="650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29922" y="1037064"/>
            <a:ext cx="68022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Винсент Ван </a:t>
            </a:r>
            <a:r>
              <a:rPr lang="ru-RU" sz="4800" b="1" dirty="0" err="1" smtClean="0">
                <a:solidFill>
                  <a:schemeClr val="bg1"/>
                </a:solidFill>
              </a:rPr>
              <a:t>Гог</a:t>
            </a:r>
            <a:endParaRPr lang="ru-RU" sz="4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«Подсолнухи</a:t>
            </a:r>
            <a:r>
              <a:rPr lang="ru-RU" sz="4800" b="1" dirty="0" smtClean="0">
                <a:solidFill>
                  <a:schemeClr val="bg1"/>
                </a:solidFill>
              </a:rPr>
              <a:t>» Филадельфийский музей искусств, США 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4801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10 самых известных картин Винсента ван Гог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4" y="102869"/>
            <a:ext cx="8314055" cy="659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663941" y="331470"/>
            <a:ext cx="344043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Винсент Ван </a:t>
            </a:r>
            <a:r>
              <a:rPr lang="ru-RU" sz="4800" b="1" dirty="0" err="1" smtClean="0">
                <a:solidFill>
                  <a:schemeClr val="bg1"/>
                </a:solidFill>
              </a:rPr>
              <a:t>Гог</a:t>
            </a:r>
            <a:endParaRPr lang="ru-RU" sz="4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«Спальня </a:t>
            </a:r>
            <a:r>
              <a:rPr lang="ru-RU" sz="4800" b="1" dirty="0" smtClean="0">
                <a:solidFill>
                  <a:schemeClr val="bg1"/>
                </a:solidFill>
              </a:rPr>
              <a:t>в </a:t>
            </a:r>
            <a:r>
              <a:rPr lang="ru-RU" sz="4800" b="1" dirty="0" err="1" smtClean="0">
                <a:solidFill>
                  <a:schemeClr val="bg1"/>
                </a:solidFill>
              </a:rPr>
              <a:t>Арле</a:t>
            </a:r>
            <a:r>
              <a:rPr lang="ru-RU" sz="4800" b="1" dirty="0" smtClean="0">
                <a:solidFill>
                  <a:schemeClr val="bg1"/>
                </a:solidFill>
              </a:rPr>
              <a:t>» музей Винсента Ван Гога, Амстердам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673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гюстав курбе веяльщиц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891" y="190397"/>
            <a:ext cx="8268735" cy="653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97078" y="1159727"/>
            <a:ext cx="42539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Гюстав Курбе «Веяльщицы»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Музей изящных искусств, Франция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8890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мане бар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820" y="140922"/>
            <a:ext cx="8787702" cy="654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077093" y="345688"/>
            <a:ext cx="311490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Эдуард Мане «Бар в «</a:t>
            </a:r>
            <a:r>
              <a:rPr lang="ru-RU" sz="4400" b="1" dirty="0" err="1" smtClean="0">
                <a:solidFill>
                  <a:schemeClr val="bg1"/>
                </a:solidFill>
              </a:rPr>
              <a:t>Фоли-Бержер</a:t>
            </a:r>
            <a:r>
              <a:rPr lang="ru-RU" sz="4400" b="1" dirty="0" smtClean="0">
                <a:solidFill>
                  <a:schemeClr val="bg1"/>
                </a:solidFill>
              </a:rPr>
              <a:t>» институт искусства </a:t>
            </a:r>
            <a:r>
              <a:rPr lang="ru-RU" sz="4400" b="1" dirty="0" err="1" smtClean="0">
                <a:solidFill>
                  <a:schemeClr val="bg1"/>
                </a:solidFill>
              </a:rPr>
              <a:t>Курто</a:t>
            </a:r>
            <a:r>
              <a:rPr lang="ru-RU" sz="4400" b="1" dirty="0" smtClean="0">
                <a:solidFill>
                  <a:schemeClr val="bg1"/>
                </a:solidFill>
              </a:rPr>
              <a:t>, Лондон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4589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расстрел повстанцев в ночь на 3 мая 1808 год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424" y="130491"/>
            <a:ext cx="8496935" cy="6576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552241" y="375796"/>
            <a:ext cx="363975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Франсиско Гойя «Расстрел повстанцев в ночь на 3 мая 1808 г.»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2727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и по запросу моне топол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274" y="136603"/>
            <a:ext cx="6903146" cy="661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80235" y="780585"/>
            <a:ext cx="48742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Клод Моне «Тополя»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частная коллекция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1708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430" y="112415"/>
            <a:ext cx="9708794" cy="662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49790" y="999149"/>
            <a:ext cx="25717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Теодор </a:t>
            </a:r>
            <a:r>
              <a:rPr lang="ru-RU" sz="4000" b="1" dirty="0" err="1" smtClean="0">
                <a:solidFill>
                  <a:schemeClr val="bg1"/>
                </a:solidFill>
              </a:rPr>
              <a:t>Жерико</a:t>
            </a:r>
            <a:r>
              <a:rPr lang="ru-RU" sz="4000" b="1" dirty="0" smtClean="0">
                <a:solidFill>
                  <a:schemeClr val="bg1"/>
                </a:solidFill>
              </a:rPr>
              <a:t> «Плот «Медузы»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7187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5249" y="356839"/>
            <a:ext cx="659037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Винсент Ван </a:t>
            </a:r>
            <a:r>
              <a:rPr lang="ru-RU" sz="4800" b="1" dirty="0" err="1" smtClean="0">
                <a:solidFill>
                  <a:schemeClr val="bg1"/>
                </a:solidFill>
              </a:rPr>
              <a:t>Гог</a:t>
            </a:r>
            <a:endParaRPr lang="ru-RU" sz="4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«Ночная </a:t>
            </a:r>
            <a:r>
              <a:rPr lang="ru-RU" sz="4800" b="1" dirty="0" smtClean="0">
                <a:solidFill>
                  <a:schemeClr val="bg1"/>
                </a:solidFill>
              </a:rPr>
              <a:t>терраса кафе» музей </a:t>
            </a:r>
            <a:r>
              <a:rPr lang="ru-RU" sz="4800" b="1" dirty="0" err="1" smtClean="0">
                <a:solidFill>
                  <a:schemeClr val="bg1"/>
                </a:solidFill>
              </a:rPr>
              <a:t>Креллер-Мюллер</a:t>
            </a:r>
            <a:r>
              <a:rPr lang="ru-RU" sz="4800" b="1" dirty="0" smtClean="0">
                <a:solidFill>
                  <a:schemeClr val="bg1"/>
                </a:solidFill>
              </a:rPr>
              <a:t>, Нидерланды </a:t>
            </a:r>
            <a:endParaRPr lang="ru-RU" sz="4800" b="1" dirty="0">
              <a:solidFill>
                <a:schemeClr val="bg1"/>
              </a:solidFill>
            </a:endParaRPr>
          </a:p>
        </p:txBody>
      </p:sp>
      <p:pic>
        <p:nvPicPr>
          <p:cNvPr id="21508" name="Picture 4" descr="Gogh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123" y="144966"/>
            <a:ext cx="5230462" cy="653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31594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263</Words>
  <Application>Microsoft Office PowerPoint</Application>
  <PresentationFormat>Произвольный</PresentationFormat>
  <Paragraphs>38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Маша</cp:lastModifiedBy>
  <cp:revision>24</cp:revision>
  <dcterms:created xsi:type="dcterms:W3CDTF">2019-09-14T15:11:05Z</dcterms:created>
  <dcterms:modified xsi:type="dcterms:W3CDTF">2020-09-16T08:24:29Z</dcterms:modified>
</cp:coreProperties>
</file>