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03AD0-07FC-4F70-9039-9FCDB1FB8D12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7848F-AC4B-4323-AD3D-51BFA49F6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Эмоции и цвет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10-й класс, тема 19</a:t>
            </a:r>
          </a:p>
          <a:p>
            <a:endParaRPr lang="ru-RU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педагог-психолог</a:t>
            </a:r>
          </a:p>
          <a:p>
            <a:pPr algn="r"/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Н.В. Дегтяренко</a:t>
            </a:r>
          </a:p>
          <a:p>
            <a:endParaRPr lang="ru-RU" dirty="0"/>
          </a:p>
        </p:txBody>
      </p:sp>
      <p:pic>
        <p:nvPicPr>
          <p:cNvPr id="4" name="Содержимое 3" descr="art1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149080"/>
            <a:ext cx="4154121" cy="23328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эмоции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987824" y="1556792"/>
            <a:ext cx="2962672" cy="45259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Радость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Гнев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Грусть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Отвращение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Обида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Удивление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Рисунок 5" descr="не поня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1135750"/>
            <a:ext cx="1512168" cy="14284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скучн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3284984"/>
            <a:ext cx="1573458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зевае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2492896"/>
            <a:ext cx="1512168" cy="1305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мечтае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4725144"/>
            <a:ext cx="1531045" cy="1261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дразнится.jpg"/>
          <p:cNvPicPr>
            <a:picLocks noChangeAspect="1"/>
          </p:cNvPicPr>
          <p:nvPr/>
        </p:nvPicPr>
        <p:blipFill>
          <a:blip r:embed="rId6" cstate="print"/>
          <a:srcRect l="20570" r="20570"/>
          <a:stretch>
            <a:fillRect/>
          </a:stretch>
        </p:blipFill>
        <p:spPr>
          <a:xfrm>
            <a:off x="6516216" y="4789140"/>
            <a:ext cx="1512168" cy="13439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устал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2996952"/>
            <a:ext cx="1731582" cy="13839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аплодисменты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9552" y="1412776"/>
            <a:ext cx="1757430" cy="13119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цвета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683568" y="1844824"/>
            <a:ext cx="1440160" cy="1224136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нутый угол 4"/>
          <p:cNvSpPr/>
          <p:nvPr/>
        </p:nvSpPr>
        <p:spPr>
          <a:xfrm>
            <a:off x="2699792" y="1844824"/>
            <a:ext cx="1440160" cy="1224136"/>
          </a:xfrm>
          <a:prstGeom prst="foldedCorner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нутый угол 5"/>
          <p:cNvSpPr/>
          <p:nvPr/>
        </p:nvSpPr>
        <p:spPr>
          <a:xfrm>
            <a:off x="4716016" y="1844824"/>
            <a:ext cx="1440160" cy="1224136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нутый угол 6"/>
          <p:cNvSpPr/>
          <p:nvPr/>
        </p:nvSpPr>
        <p:spPr>
          <a:xfrm>
            <a:off x="6732240" y="1844824"/>
            <a:ext cx="1440160" cy="1224136"/>
          </a:xfrm>
          <a:prstGeom prst="foldedCorne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1691680" y="3501008"/>
            <a:ext cx="1440160" cy="1224136"/>
          </a:xfrm>
          <a:prstGeom prst="foldedCorner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нутый угол 8"/>
          <p:cNvSpPr/>
          <p:nvPr/>
        </p:nvSpPr>
        <p:spPr>
          <a:xfrm>
            <a:off x="3779912" y="3501008"/>
            <a:ext cx="1440160" cy="1224136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нутый угол 9"/>
          <p:cNvSpPr/>
          <p:nvPr/>
        </p:nvSpPr>
        <p:spPr>
          <a:xfrm>
            <a:off x="5940152" y="3501008"/>
            <a:ext cx="1440160" cy="1224136"/>
          </a:xfrm>
          <a:prstGeom prst="foldedCorne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 + эмоция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683568" y="1844824"/>
            <a:ext cx="1440160" cy="1224136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нутый угол 4"/>
          <p:cNvSpPr/>
          <p:nvPr/>
        </p:nvSpPr>
        <p:spPr>
          <a:xfrm>
            <a:off x="2699792" y="1844824"/>
            <a:ext cx="1440160" cy="1224136"/>
          </a:xfrm>
          <a:prstGeom prst="foldedCorner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нутый угол 5"/>
          <p:cNvSpPr/>
          <p:nvPr/>
        </p:nvSpPr>
        <p:spPr>
          <a:xfrm>
            <a:off x="4716016" y="1844824"/>
            <a:ext cx="1440160" cy="1224136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Загнутый угол 6"/>
          <p:cNvSpPr/>
          <p:nvPr/>
        </p:nvSpPr>
        <p:spPr>
          <a:xfrm>
            <a:off x="6732240" y="1844824"/>
            <a:ext cx="1440160" cy="1224136"/>
          </a:xfrm>
          <a:prstGeom prst="foldedCorne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Загнутый угол 7"/>
          <p:cNvSpPr/>
          <p:nvPr/>
        </p:nvSpPr>
        <p:spPr>
          <a:xfrm>
            <a:off x="1691680" y="3501008"/>
            <a:ext cx="1440160" cy="1224136"/>
          </a:xfrm>
          <a:prstGeom prst="foldedCorner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Загнутый угол 8"/>
          <p:cNvSpPr/>
          <p:nvPr/>
        </p:nvSpPr>
        <p:spPr>
          <a:xfrm>
            <a:off x="3779912" y="3501008"/>
            <a:ext cx="1440160" cy="1224136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Загнутый угол 9"/>
          <p:cNvSpPr/>
          <p:nvPr/>
        </p:nvSpPr>
        <p:spPr>
          <a:xfrm>
            <a:off x="5940152" y="3501008"/>
            <a:ext cx="1440160" cy="1224136"/>
          </a:xfrm>
          <a:prstGeom prst="foldedCorne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 descr="аплодисмент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157192"/>
            <a:ext cx="1757430" cy="13119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уста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5157192"/>
            <a:ext cx="1551395" cy="12399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мечтае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429000"/>
            <a:ext cx="1531045" cy="1261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не понял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284984"/>
            <a:ext cx="1512168" cy="14284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скучн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3928" y="5157192"/>
            <a:ext cx="1573458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Колесо эмоций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колесо эмоций_Р_Плутчи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340768"/>
            <a:ext cx="5112568" cy="52020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28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Эмоции и цвет</vt:lpstr>
      <vt:lpstr>Основные эмоции</vt:lpstr>
      <vt:lpstr>Основные цвета</vt:lpstr>
      <vt:lpstr>цвет + эмоция</vt:lpstr>
      <vt:lpstr>Колесо эмоций</vt:lpstr>
    </vt:vector>
  </TitlesOfParts>
  <Company>XTreme.ws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Эмоции и цвет</dc:title>
  <dc:creator>XTreme.ws</dc:creator>
  <cp:lastModifiedBy>XTreme.ws</cp:lastModifiedBy>
  <cp:revision>11</cp:revision>
  <dcterms:created xsi:type="dcterms:W3CDTF">2017-10-23T07:17:09Z</dcterms:created>
  <dcterms:modified xsi:type="dcterms:W3CDTF">2017-11-07T06:18:35Z</dcterms:modified>
</cp:coreProperties>
</file>