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5" r:id="rId4"/>
    <p:sldId id="266" r:id="rId5"/>
    <p:sldId id="267" r:id="rId6"/>
    <p:sldId id="268" r:id="rId7"/>
    <p:sldId id="269" r:id="rId8"/>
    <p:sldId id="270" r:id="rId9"/>
    <p:sldId id="27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FF1ED-54B9-472E-B1F3-57D4C8AFCE03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67642-0240-4B70-90B7-A884F1C286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.pinimg.com/originals/e7/d2/3c/e7d23ce2f8a60a578508122b1b206f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МУЗЫКАЛЬНЫЙ СПЕКТАКЛЬ</a:t>
            </a:r>
            <a:r>
              <a:rPr lang="ru-RU" sz="5400" b="1" dirty="0" smtClean="0">
                <a:solidFill>
                  <a:srgbClr val="002060"/>
                </a:solidFill>
              </a:rPr>
              <a:t/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«ЛЮБИ СВОЙ КРАЙ-</a:t>
            </a:r>
            <a:br>
              <a:rPr lang="ru-RU" sz="5400" b="1" dirty="0" smtClean="0">
                <a:solidFill>
                  <a:srgbClr val="002060"/>
                </a:solidFill>
              </a:rPr>
            </a:br>
            <a:r>
              <a:rPr lang="ru-RU" sz="5400" b="1" dirty="0" smtClean="0">
                <a:solidFill>
                  <a:srgbClr val="002060"/>
                </a:solidFill>
              </a:rPr>
              <a:t>БЕРЕГИ ПРИРОДУ!»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6400800" cy="1248544"/>
          </a:xfrm>
        </p:spPr>
        <p:txBody>
          <a:bodyPr>
            <a:normAutofit fontScale="85000" lnSpcReduction="20000"/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Воспитатели высшей категории:</a:t>
            </a:r>
          </a:p>
          <a:p>
            <a:r>
              <a:rPr lang="ru-RU" b="1" dirty="0" err="1" smtClean="0">
                <a:solidFill>
                  <a:srgbClr val="FFFF00"/>
                </a:solidFill>
              </a:rPr>
              <a:t>Химич</a:t>
            </a:r>
            <a:r>
              <a:rPr lang="ru-RU" b="1" dirty="0" smtClean="0">
                <a:solidFill>
                  <a:srgbClr val="FFFF00"/>
                </a:solidFill>
              </a:rPr>
              <a:t> Елена Анатольевна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Кузнецова Полина Юрьевна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260648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Муниципальное казенное дошкольное образовательное учреждение 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детский </a:t>
            </a:r>
            <a:r>
              <a:rPr lang="ru-RU" b="1" dirty="0" smtClean="0">
                <a:solidFill>
                  <a:srgbClr val="002060"/>
                </a:solidFill>
              </a:rPr>
              <a:t>сад №3 «Солнышко»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0-tub-ru.yandex.net/i?id=a05ea6583a09383d95d314b5d3df63e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 descr="E:\сказка 2018\лесная сказка 2019 фото\IMG_6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620688"/>
            <a:ext cx="4392488" cy="42484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23528" y="561658"/>
            <a:ext cx="4176464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431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Для чего нужны нам сказки?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Что в них ищет человек?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Может быть, добро и ласку.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Может быть, вчерашний снег.	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сказке радость побеждает,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Сказка учит нас любить.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сказке звери оживают,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Начинают говорить.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43125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Прочитайте сказки детям!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Научите их любить.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Может быть, на этом свете</a:t>
            </a:r>
            <a:b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Станет легче людям жить.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0-tub-ru.yandex.net/i?id=a05ea6583a09383d95d314b5d3df63e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5" name="Picture 1" descr="E:\сказка 2018\лесная сказка 2019 фото\IMG_61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5338969" cy="35590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06" name="Picture 2" descr="E:\сказка 2018\лесная сказка 2019 фото\IMG_61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996952"/>
            <a:ext cx="5446990" cy="36310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0-tub-ru.yandex.net/i?id=a05ea6583a09383d95d314b5d3df63e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1" name="Picture 1" descr="E:\сказка 2018\лесная сказка 2019 фото\IMG_61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6672"/>
            <a:ext cx="8209571" cy="59046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0-tub-ru.yandex.net/i?id=a05ea6583a09383d95d314b5d3df63e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7" name="Picture 1" descr="E:\сказка 2018\лесная сказка 2019 фото\IMG_61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5230949" cy="348701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9458" name="Picture 2" descr="E:\сказка 2018\лесная сказка 2019 фото\IMG_61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3068960"/>
            <a:ext cx="4968951" cy="35283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0-tub-ru.yandex.net/i?id=a05ea6583a09383d95d314b5d3df63e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3" name="Picture 1" descr="E:\сказка 2018\лесная сказка 2019 фото\IMG_61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4731925" cy="31543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4" name="Picture 2" descr="E:\сказка 2018\лесная сказка 2019 фото\IMG_61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140968"/>
            <a:ext cx="5293013" cy="352839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0-tub-ru.yandex.net/i?id=a05ea6583a09383d95d314b5d3df63e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09" name="Picture 1" descr="E:\сказка 2018\лесная сказка 2019 фото\IMG_619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5122928" cy="34150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0" name="Picture 2" descr="E:\сказка 2018\лесная сказка 2019 фото\IMG_61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47" y="3212976"/>
            <a:ext cx="5122928" cy="34150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0-tub-ru.yandex.net/i?id=a05ea6583a09383d95d314b5d3df63e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5" name="Picture 1" descr="E:\сказка 2018\лесная сказка 2019 фото\IMG_61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4573847" cy="37750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6" name="Picture 2" descr="E:\сказка 2018\лесная сказка 2019 фото\IMG_62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3092920"/>
            <a:ext cx="4618942" cy="346305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0-tub-ru.yandex.net/i?id=a05ea6583a09383d95d314b5d3df63e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4"/>
            <a:ext cx="3744416" cy="56166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692696"/>
            <a:ext cx="4623223" cy="4320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30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МУЗЫКАЛЬНЫЙ СПЕКТАКЛЬ «ЛЮБИ СВОЙ КРАЙ- БЕРЕГИ ПРИРОДУ!»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23</cp:revision>
  <dcterms:created xsi:type="dcterms:W3CDTF">2019-04-09T15:14:28Z</dcterms:created>
  <dcterms:modified xsi:type="dcterms:W3CDTF">2020-02-27T17:20:51Z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831644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