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3" r:id="rId5"/>
    <p:sldId id="262" r:id="rId6"/>
    <p:sldId id="260" r:id="rId7"/>
    <p:sldId id="261" r:id="rId8"/>
    <p:sldId id="259" r:id="rId9"/>
    <p:sldId id="258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74" y="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.io.ua/img_aa/large/0809/09/0809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540552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05420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8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роект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Мама – солнышко моё»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6096" y="4149081"/>
            <a:ext cx="309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Выполнила: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Чугунова  Н.А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188640"/>
            <a:ext cx="57606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i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МКОУ   «ЦО № 4»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.io.ua/img_aa/large/0809/09/0809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967" y="-531440"/>
            <a:ext cx="9212967" cy="6858000"/>
          </a:xfrm>
          <a:prstGeom prst="rect">
            <a:avLst/>
          </a:prstGeom>
          <a:noFill/>
        </p:spPr>
      </p:pic>
      <p:pic>
        <p:nvPicPr>
          <p:cNvPr id="8" name="Picture 5" descr="C:\Users\Пользователь\Desktop\фото\DSCN49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132856"/>
            <a:ext cx="5544617" cy="40324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 descr="http://mammamaria.ru/userfiles/shop/medium/nadpisy-040_en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0"/>
            <a:ext cx="5328592" cy="1905000"/>
          </a:xfrm>
          <a:prstGeom prst="ellipse">
            <a:avLst/>
          </a:prstGeom>
          <a:ln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Picture 18" descr="http://www.playcast.ru/uploads/2016/11/15/2054025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988840"/>
            <a:ext cx="2339752" cy="2661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.io.ua/img_aa/large/0809/09/0809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2967" cy="6858000"/>
          </a:xfrm>
          <a:prstGeom prst="rect">
            <a:avLst/>
          </a:prstGeom>
          <a:noFill/>
        </p:spPr>
      </p:pic>
      <p:pic>
        <p:nvPicPr>
          <p:cNvPr id="4" name="Picture 2" descr="C:\Users\Пользователь\Desktop\DSCN49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988840"/>
            <a:ext cx="7704856" cy="41044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30" name="Picture 6" descr="http://www.playcast.ru/uploads/2014/11/30/108571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051720" cy="2051720"/>
          </a:xfrm>
          <a:prstGeom prst="rect">
            <a:avLst/>
          </a:prstGeom>
          <a:noFill/>
        </p:spPr>
      </p:pic>
      <p:pic>
        <p:nvPicPr>
          <p:cNvPr id="1042" name="Picture 18" descr="http://www.playcast.ru/uploads/2016/11/15/2054025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365104"/>
            <a:ext cx="2520280" cy="2952328"/>
          </a:xfrm>
          <a:prstGeom prst="rect">
            <a:avLst/>
          </a:prstGeom>
          <a:noFill/>
        </p:spPr>
      </p:pic>
      <p:pic>
        <p:nvPicPr>
          <p:cNvPr id="19" name="Picture 18" descr="http://www.playcast.ru/uploads/2016/11/15/2054025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461755">
            <a:off x="7469040" y="1811574"/>
            <a:ext cx="2532253" cy="3107555"/>
          </a:xfrm>
          <a:prstGeom prst="rect">
            <a:avLst/>
          </a:prstGeom>
          <a:noFill/>
        </p:spPr>
      </p:pic>
      <p:pic>
        <p:nvPicPr>
          <p:cNvPr id="1046" name="Picture 22" descr="http://www.stihi.ru/pics/2011/03/01/4079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116632"/>
            <a:ext cx="4752528" cy="1704189"/>
          </a:xfrm>
          <a:prstGeom prst="ellipse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.io.ua/img_aa/large/0809/09/0809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967" y="0"/>
            <a:ext cx="921296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7668344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Название проекта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«Мама – солнышко моё»</a:t>
            </a: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Руководитель  проекта: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Чугунова  Н.А</a:t>
            </a: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Участники  проекта: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воспитанники группы раннего возраста,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родители, воспитатели.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Тип проекта: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творческий, групповой, краткосрочный</a:t>
            </a: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По результатам бесед, опросов выяснилось, что речь детей плохо развита, не все дети могут даже повторить стихотворение за воспитателем, не имеют представление о роли мамы в их жизни, о ее занятиях дома и обязанностях на работе. У детей и родителей мало времени для общения. Дети ничего не знают о государственном празднике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«День матери»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ходе проекта планируется дать возможность детям и мамам пообщаться друг с другом не только в домашней обстановке, а в детском саду, проявить взаимные чувства друг к другу.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.io.ua/img_aa/large/0809/09/0809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967" y="0"/>
            <a:ext cx="9212967" cy="6858000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" y="1030072"/>
            <a:ext cx="889248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Воспитывать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любовь и уважение  к маме  ее  труду,  заботе о  близких  ,  умение ценить ее заботу о близких.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Познакомить детей с праздником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«День матери»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Побуждать детей рассматривать иллюстрации, отвечать на вопросы воспитателя в ходе беседы.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Способствовать воспитанию у детей доброго отношения и любви к своей маме, радовать ее,  помогать. Вызвать чувство гордости и радости за дела и поступки родного человека, чувство благодарности за заботу.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Знакомство со стихотворными и прозаическими произведениями художественной литературы по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теме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«Мама - солнышко  моё»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Приобщать детей к поэзии, развивать поэтический вкус.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Побуждать слушать песенки из мультфильмов 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Обогащать словарный и лексический запас детей; развивать память; способствовать формированию эмоционально окрашенной речи.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dirty="0" smtClean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.io.ua/img_aa/large/0809/09/0809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967" y="0"/>
            <a:ext cx="9212967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-3239135" y="28545"/>
            <a:ext cx="89472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                                                    </a:t>
            </a:r>
            <a:r>
              <a:rPr lang="ru-RU" sz="2000" b="1" u="sng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Пути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реализации проекта.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792191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Предварительная работа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Воспитатели предложили родителям принять участие в проведении недели, посвященной Дню матери. Была создана инициативная группа, которая занялась организационными вопросами.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принесли свои семейные фотографии, записали диски с мультфильмами и песнями о маме.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 литературного материа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ла: книги со стихами и прозой о матери. Составление фотоальбома.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 информации для реализации проекта : песни, стихи, музыкальные произведения (песни и танцевальная музыка, мультфильмы о маме.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 материала для продуктивной деятельности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(для изготовления подарков)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для коллективной работы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«букет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для мамы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Пополнение предметно - развивающей 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среды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наглядные пособия с иллюстрациями по 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теме: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«Моя семья»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«Мамы и их детеныши»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книги с произведениями о маме. Диски с песнями о мамочке 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группе проведены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по 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«Моя любимая мама»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«Что за 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праздник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«День матери»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.io.ua/img_aa/large/0809/09/0809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967" y="0"/>
            <a:ext cx="921296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60648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Основная деятельность</a:t>
            </a: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беседы с детьми о предстоящем празднике, о маме, ее роли в жизни детей;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0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и обсуждение худ. литературы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«Мама» «Мама спит она устала» 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Чтение рассказов и стихов «Мама», «Кто на свете всех милее? «Мамин день» «Наша мама – солнышко! « Я маму люблю».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«Цветок - огонек»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«Посидим в тишине», </a:t>
            </a:r>
            <a:r>
              <a:rPr lang="ru-RU" sz="2000" b="1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потешек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с выполнением движений по тексту 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«Этот пальчик 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мамочка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.»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«Сорока – </a:t>
            </a:r>
            <a:r>
              <a:rPr lang="ru-RU" sz="2000" b="1" i="1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сорока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.»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</a:t>
            </a:r>
            <a:r>
              <a:rPr lang="ru-RU" sz="2000" b="1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др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прослушивание песенок о мамочке;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20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просмотр </a:t>
            </a:r>
            <a:r>
              <a:rPr lang="ru-RU" sz="2000" b="1" dirty="0" err="1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мульфильмов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«Мама для 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мамонтенка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 др.);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разучивание танцев, песен и стихотворений к празднику;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создание коллективной аппликации 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«букет для мамы»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.io.ua/img_aa/large/0809/09/0809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967" y="0"/>
            <a:ext cx="921296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332656"/>
            <a:ext cx="878497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Игровая деятельность. </a:t>
            </a: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Подвижные игры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: «Наседка и цыплята». </a:t>
            </a: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Коммуникативные игры: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«Назови ласково»,  «Как зовут мою маму?». </a:t>
            </a: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Сюжетно- ролевые игры: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«Моя семья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Дидактические игры: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«Найди цветок для мамы».</a:t>
            </a:r>
            <a:r>
              <a:rPr lang="ru-RU" sz="2000" b="1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“Найди пару”.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.io.ua/img_aa/large/0809/09/0809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967" y="0"/>
            <a:ext cx="9212967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1188896"/>
            <a:ext cx="70610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-337393"/>
            <a:ext cx="8100392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u="sng" dirty="0" smtClean="0">
              <a:solidFill>
                <a:srgbClr val="11111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результате проекта: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протяжении недели у всех участников проекта сохранялось радостное праздничное настроение, что способствовало созданию положительного эмоционального фона в группе, а это очень важно в адаптационный период. Проект дал большой толчок для развития детского творчества и воображения, повысился уровень связной речи. У детей развивается познавательный интерес и любознательность, повышается творческая активность, дети учатся открыто проявлять свои эмоции.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Отношения детей и родителей становятся ближе, доверительнее.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учатся рассказывать о своей маме, запоминать стихи, разучивать танцевальные движения и вместе с воспитателями петь песни.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Создается трогательная, душевная атмосфера совместной деятельности детей и родителей в детском саду.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Итоговое мероприятие проекта: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выпуск праздничной стенгазеты к 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«Дню матери»,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коллективной аппликации </a:t>
            </a:r>
            <a:r>
              <a:rPr lang="ru-RU" sz="2000" b="1" i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«букет для мамы»</a:t>
            </a: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работы  детей  «Сердечко для мамы».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.io.ua/img_aa/large/0809/09/0809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967" y="0"/>
            <a:ext cx="9212967" cy="6858000"/>
          </a:xfrm>
          <a:prstGeom prst="rect">
            <a:avLst/>
          </a:prstGeom>
          <a:noFill/>
        </p:spPr>
      </p:pic>
      <p:pic>
        <p:nvPicPr>
          <p:cNvPr id="4" name="Picture 2" descr="C:\Users\Пользователь\Desktop\фото\81782fb4ae682c8789a647ccd6324dd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052736"/>
            <a:ext cx="5400600" cy="38854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18" descr="http://www.playcast.ru/uploads/2016/11/15/2054025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80528" y="1628800"/>
            <a:ext cx="3203848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g.io.ua/img_aa/large/0809/09/080909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967" y="0"/>
            <a:ext cx="9212967" cy="6858000"/>
          </a:xfrm>
          <a:prstGeom prst="rect">
            <a:avLst/>
          </a:prstGeom>
          <a:noFill/>
        </p:spPr>
      </p:pic>
      <p:pic>
        <p:nvPicPr>
          <p:cNvPr id="4" name="Picture 2" descr="C:\Users\Пользователь\Desktop\фото\DSCN49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4032448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Пользователь\Desktop\фото\DSCN49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60648"/>
            <a:ext cx="3960440" cy="28996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18" descr="http://www.playcast.ru/uploads/2016/11/15/2054025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119627">
            <a:off x="5292080" y="3501008"/>
            <a:ext cx="3203848" cy="3456384"/>
          </a:xfrm>
          <a:prstGeom prst="rect">
            <a:avLst/>
          </a:prstGeom>
          <a:noFill/>
        </p:spPr>
      </p:pic>
      <p:pic>
        <p:nvPicPr>
          <p:cNvPr id="8" name="Picture 2" descr="http://mammamaria.ru/userfiles/shop/medium/nadpisy-040_en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692696"/>
            <a:ext cx="3960440" cy="1905000"/>
          </a:xfrm>
          <a:prstGeom prst="ellipse">
            <a:avLst/>
          </a:prstGeom>
          <a:ln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201</Words>
  <Application>Microsoft Office PowerPoint</Application>
  <PresentationFormat>Экран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23</cp:revision>
  <dcterms:created xsi:type="dcterms:W3CDTF">2017-11-14T14:30:14Z</dcterms:created>
  <dcterms:modified xsi:type="dcterms:W3CDTF">2020-09-16T09:33:34Z</dcterms:modified>
</cp:coreProperties>
</file>