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19"/>
    <a:srgbClr val="E739CE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598" autoAdjust="0"/>
    <p:restoredTop sz="94660"/>
  </p:normalViewPr>
  <p:slideViewPr>
    <p:cSldViewPr>
      <p:cViewPr varScale="1">
        <p:scale>
          <a:sx n="88" d="100"/>
          <a:sy n="88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EA9D-4D30-4CEA-AB17-7C0A0819F372}" type="datetimeFigureOut">
              <a:rPr lang="ru-RU" smtClean="0"/>
              <a:pPr/>
              <a:t>08.09.2020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E29B7-AB8C-46A9-AC8A-0EFCB84626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9702-13ef2e71ed63f0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786058"/>
            <a:ext cx="4961788" cy="36738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357166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Интересные факты об огурцах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otes_13715581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0"/>
            <a:ext cx="4064000" cy="3048000"/>
          </a:xfrm>
          <a:prstGeom prst="rect">
            <a:avLst/>
          </a:prstGeom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2428869"/>
            <a:ext cx="914400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Интересные факты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городе Шклове, на родине Александра Лукашенко, в 2007 году открыт памятник огурцу.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городе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Луховицы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(Московская обл.) установлен памятник «Огурцу-кормильцу»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городе Нежине, кстати, также установлен памятник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нежинскому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огурчику.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Иране огурец считается фруктом и подаётся на стол вместе со сладостями.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27 июля отмечается Международный День Огурца, именно в этот день впервые в Суздале был организован праздник Огурца</a:t>
            </a:r>
          </a:p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>
                <a:solidFill>
                  <a:srgbClr val="3333FF"/>
                </a:solidFill>
              </a:rPr>
              <a:t>Самый большой огурец вырастил у себя на огороде житель Израиля. Израильский фермер удивил своих соседей, вырастив на огороде огурец длиной в 118 сантиметров</a:t>
            </a:r>
            <a:r>
              <a:rPr lang="ru-RU" sz="1200" dirty="0" smtClean="0">
                <a:solidFill>
                  <a:srgbClr val="3333FF"/>
                </a:solidFill>
              </a:rPr>
              <a:t>.</a:t>
            </a:r>
            <a:r>
              <a:rPr lang="ru-RU" sz="1200" dirty="0"/>
              <a:t> </a:t>
            </a:r>
            <a:r>
              <a:rPr lang="ru-RU" sz="1200" dirty="0" err="1">
                <a:solidFill>
                  <a:srgbClr val="3333FF"/>
                </a:solidFill>
              </a:rPr>
              <a:t>ИдзакЯдзапаны</a:t>
            </a:r>
            <a:r>
              <a:rPr lang="ru-RU" sz="1200" dirty="0">
                <a:solidFill>
                  <a:srgbClr val="3333FF"/>
                </a:solidFill>
              </a:rPr>
              <a:t>, вырастивший огурец, уверяет, что он не гнался за рекордом, а просто наблюдал за своим огурцом, который рос не по дням , а по часам. И только когда овощ начал чуть-чуть портиться, </a:t>
            </a:r>
            <a:r>
              <a:rPr lang="ru-RU" sz="1200" dirty="0" err="1">
                <a:solidFill>
                  <a:srgbClr val="3333FF"/>
                </a:solidFill>
              </a:rPr>
              <a:t>Идзак</a:t>
            </a:r>
            <a:r>
              <a:rPr lang="ru-RU" sz="1200" dirty="0">
                <a:solidFill>
                  <a:srgbClr val="3333FF"/>
                </a:solidFill>
              </a:rPr>
              <a:t> сорвал его.</a:t>
            </a:r>
          </a:p>
          <a:p>
            <a:r>
              <a:rPr lang="ru-RU" sz="1200" dirty="0">
                <a:solidFill>
                  <a:srgbClr val="3333FF"/>
                </a:solidFill>
              </a:rPr>
              <a:t>О дальнейшей судьбе этого огромного огурца, к сожалению, ничего не известно. Возможно, он порезал его </a:t>
            </a:r>
            <a:r>
              <a:rPr lang="ru-RU" sz="1200" dirty="0" err="1">
                <a:solidFill>
                  <a:srgbClr val="3333FF"/>
                </a:solidFill>
              </a:rPr>
              <a:t>всалатыугостив</a:t>
            </a:r>
            <a:r>
              <a:rPr lang="ru-RU" sz="1200" dirty="0">
                <a:solidFill>
                  <a:srgbClr val="3333FF"/>
                </a:solidFill>
              </a:rPr>
              <a:t> ими всех своих друзей и знакомых.</a:t>
            </a:r>
          </a:p>
          <a:p>
            <a:r>
              <a:rPr lang="ru-RU" sz="1200" dirty="0">
                <a:solidFill>
                  <a:srgbClr val="3333FF"/>
                </a:solidFill>
              </a:rPr>
              <a:t>Хотя, вероятно, вкус этого создания природы совсем не такой потрясающий, как его размер. Ведь известно, что чем меньше размер огурца, тем более нежный, сладкий и приятный у него вкус.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rgbClr val="3333FF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lohmatik.ru/Lohmatik/img_s/sam97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00232" y="5072074"/>
            <a:ext cx="3857652" cy="1785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54e726d4372fab9172293ef682a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Огурец обыкновенный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20" descr="Огурец обыкновен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57166"/>
            <a:ext cx="2622550" cy="376555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4222750"/>
            <a:ext cx="8286776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Огуре́ц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или 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Огуре́цобыкнове́нный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или 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Огуре́цпосевно́й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(лат. 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Cucumis sativus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 — однолетнее травянистое растение семейства Тыквенные (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Cucurbitaceae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вид рода Огурец (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Cucumis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Биологическое описание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3251200"/>
          <a:ext cx="6096000" cy="3556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1000"/>
                        </a:spcAft>
                      </a:pP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0EE9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Calibri"/>
                          <a:ea typeface="Calibri"/>
                          <a:cs typeface="Times New Roman"/>
                        </a:rPr>
                        <a:t>Ботаническая иллюстрация из книги О. В. Томе «</a:t>
                      </a:r>
                      <a:r>
                        <a:rPr lang="de-DE" sz="1050" i="1">
                          <a:latin typeface="Calibri"/>
                          <a:ea typeface="Calibri"/>
                          <a:cs typeface="Times New Roman"/>
                        </a:rPr>
                        <a:t>Flora von Deutschland, Österreich und der Schweiz</a:t>
                      </a:r>
                      <a:r>
                        <a:rPr lang="ru-RU" sz="1050">
                          <a:latin typeface="Calibri"/>
                          <a:ea typeface="Calibri"/>
                          <a:cs typeface="Times New Roman"/>
                        </a:rPr>
                        <a:t>», 1885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EE9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2928934"/>
          <a:ext cx="7072364" cy="1785950"/>
        </p:xfrm>
        <a:graphic>
          <a:graphicData uri="http://schemas.openxmlformats.org/drawingml/2006/table">
            <a:tbl>
              <a:tblPr/>
              <a:tblGrid>
                <a:gridCol w="1768091"/>
                <a:gridCol w="1768091"/>
                <a:gridCol w="1768091"/>
                <a:gridCol w="1768091"/>
              </a:tblGrid>
              <a:tr h="1414425"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1000"/>
                        </a:spcAft>
                      </a:pP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0EE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1000"/>
                        </a:spcAft>
                      </a:pP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0EE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1000"/>
                        </a:spcAft>
                      </a:pP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0EE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1000"/>
                        </a:spcAft>
                      </a:pP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0EE90"/>
                    </a:solidFill>
                  </a:tcPr>
                </a:tc>
              </a:tr>
              <a:tr h="371525">
                <a:tc gridSpan="4"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Calibri"/>
                          <a:ea typeface="Calibri"/>
                          <a:cs typeface="Times New Roman"/>
                        </a:rPr>
                        <a:t>Слева направо: цветок, завязь, незрелый и созревший плод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90EE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EE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388" name="Рисунок 18" descr="Cucumis sativus 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928934"/>
            <a:ext cx="1643074" cy="1403350"/>
          </a:xfrm>
          <a:prstGeom prst="rect">
            <a:avLst/>
          </a:prstGeom>
          <a:noFill/>
        </p:spPr>
      </p:pic>
      <p:pic>
        <p:nvPicPr>
          <p:cNvPr id="16387" name="Рисунок 17" descr="Cucumis sativus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928934"/>
            <a:ext cx="1785950" cy="1428750"/>
          </a:xfrm>
          <a:prstGeom prst="rect">
            <a:avLst/>
          </a:prstGeom>
          <a:noFill/>
        </p:spPr>
      </p:pic>
      <p:pic>
        <p:nvPicPr>
          <p:cNvPr id="16386" name="Рисунок 16" descr="Cucumis sativus 0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2928934"/>
            <a:ext cx="2143140" cy="1428760"/>
          </a:xfrm>
          <a:prstGeom prst="rect">
            <a:avLst/>
          </a:prstGeom>
          <a:noFill/>
        </p:spPr>
      </p:pic>
      <p:pic>
        <p:nvPicPr>
          <p:cNvPr id="16385" name="Рисунок 15" descr="Cucumis sativus 0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928934"/>
            <a:ext cx="1500198" cy="1428760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57158" y="4826675"/>
            <a:ext cx="864396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Стебель стелющийся, шершавый, заканчивает усиками, которыми он может зацепиться за опору, при этом стебель может вытянуться на 1—2 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Листья сердцевидные,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пятилопастные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Плод —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многосемянный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сочный, изумрудно-зелёный, пузырчатый. Строение плода характерно для семейства тыквенных и в ботанической литературе определяется как тыквина. С точки зрения ботаники плод огурца — ложная ягода. Он может иметь различную форму и размер в зависимости от сорта. В кулинарном отношении огурцы традиционно относят к овощным культурам.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Геном огурца посевного насчитывает 350 миллионов пар оснований ДНК. Пять из семи хромосом огурцов возникли из десяти хромосом общих предков с дыней</a:t>
            </a:r>
            <a:r>
              <a:rPr kumimoji="0" lang="ru-RU" sz="12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[1]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42844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9" descr="Illustration Cucumis sativus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142852"/>
            <a:ext cx="2000232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d2cf886971ba73a9d922689d78d208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4288"/>
            <a:ext cx="9144000" cy="6872288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871540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История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Огурец появился в культуре более 6 тысяч лет назад. Родина этого вида — тропические и субтропические районы Индии, подножия Гималаев, где он до сих пор растёт в естественных условиях. Упомянут в Библии как овощ Египта.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Эта культура была известна уже грекам, от которых перешла к римлянам, и в эпоху Карла Великого была распространена уже по Средней Европе.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Россию огурец попал в XV веке, каким путём — неизвестно.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Ныне культура огурца распространена повсеместно и имеет множество разновидностей и сортов. Плоды диких огурцов мелкие и несъедобные из-за содержания горьких веществ —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кукурбитацинов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Химический состав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его плодах 95-98 % воды и ничтожно малое количество белков, жиров и углеводов. Оставшиеся 3 % включают каротин, витамины PP, C и B, а также макро- и микроэлементы. В том числе огурец содержит много калия.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2206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143248"/>
            <a:ext cx="91440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Диетические свойства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Вода в огурцах близка по своему составу к дистиллированной. Огурцы богаты сложными органическими веществами, которые играют важную роль в обмене веществ. Эти вещества способствуют усвоению других продуктов питания и улучшают пищеварение. Они возбуждают аппетит. Свежий огурец эффективно повышает кислотность желудочного сока, поэтому противопоказан страдающим гастритом с повышенной кислотностью и язвенной болезнью.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Содержащийся в огурцах калий улучшает работу сердца и почек. По содержанию солей огурец уступает только черной редьке. Эти соли нейтрализуют кислотные соединения, которые содержатся во многих пищевых продуктах и нарушают обменные процессы, приводят к преждевременному старению, к отложению кристаллических соединений (камней) в печени и почках. Огурцы так же, как редьку, за способность нейтрализовать кислые соединения называют санитаром нашего организма. Но этим не исчерпывается ценность огурцов.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Огурцы — источник таких соединений йода, которые легко и безболезненно усваиваются организмом человека. Исследованиями установлено, что люди, систематически употребляющие свежие огурцы, меньше подвержены заболеваниям щитовидной железы и сосудистой системы.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 тому же в огурцах, как и в других овощах, много клетчатки. Клетчатка не усваивается организмом человека, но она регулирует работу кишечника и </a:t>
            </a:r>
            <a:r>
              <a:rPr lang="ru-RU" sz="1600" dirty="0">
                <a:solidFill>
                  <a:srgbClr val="FFC000"/>
                </a:solidFill>
              </a:rPr>
              <a:t>выводит из организма излишки холестерина. Избыток холестерина способствует развитию склероза, болезней печени, почек и других органов.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676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88668" cy="3357562"/>
          </a:xfrm>
          <a:prstGeom prst="rect">
            <a:avLst/>
          </a:prstGeom>
        </p:spPr>
      </p:pic>
      <p:pic>
        <p:nvPicPr>
          <p:cNvPr id="3" name="Рисунок 2" descr="1345395910_ogurechnyy-los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4" name="Рисунок 3" descr="Home-Made-Beauty-Tips-e13452000633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</p:spPr>
      </p:pic>
      <p:pic>
        <p:nvPicPr>
          <p:cNvPr id="5" name="Рисунок 4" descr="Loson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Использование в медицине и косметике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целебных свойствах огурцов существуют упоминания в русских лечебниках — травниках, а также в старинном лечебнике XVII века «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Прохладныйветроград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 Отвар из огурцов народные врачеватели рекомендовали пить вместо воды, а мякоть свежих огурцов применяли как эффективное мочегонное, желчегонное и слабительное средство. Настой и отвар осенних листьев (ботвы) в народной медицине рекомендовали принимать при кровотечениях различного происхождения. Наружно их употребляют при ожогах, а также в качестве косметического средства при угрях, сыпи и некоторых кожных заболеваниях. Свежие огурцы входят в состав косметических масок для лица, которые отбеливают кожу и делают её более эластичной. Жирную кожу косметологи рекомендуют протирать спиртовой огуречной настойкой.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Солёные и маринованные огурцы не обладают лечебными свойствами. Их не рекомендуется употреблять людям, страдающим заболеваниями почек, печени,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сердечно-сосудистой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системы, желудочно-кишечного тракта, гипертонией, атеросклерозом, а также в период беременности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ec6c90a37217f3ce12055792fa9ce8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43174" cy="2928934"/>
          </a:xfrm>
          <a:prstGeom prst="rect">
            <a:avLst/>
          </a:prstGeom>
        </p:spPr>
      </p:pic>
      <p:pic>
        <p:nvPicPr>
          <p:cNvPr id="4" name="Рисунок 3" descr="27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0"/>
            <a:ext cx="2857520" cy="2857472"/>
          </a:xfrm>
          <a:prstGeom prst="rect">
            <a:avLst/>
          </a:prstGeo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4357694"/>
            <a:ext cx="2857488" cy="2500306"/>
          </a:xfrm>
          <a:prstGeom prst="rect">
            <a:avLst/>
          </a:prstGeom>
        </p:spPr>
      </p:pic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4678" y="4357694"/>
            <a:ext cx="3071834" cy="2500306"/>
          </a:xfrm>
          <a:prstGeom prst="rect">
            <a:avLst/>
          </a:prstGeom>
        </p:spPr>
      </p:pic>
      <p:pic>
        <p:nvPicPr>
          <p:cNvPr id="7" name="Рисунок 6" descr="i (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0695" y="0"/>
            <a:ext cx="3643306" cy="2857496"/>
          </a:xfrm>
          <a:prstGeom prst="rect">
            <a:avLst/>
          </a:prstGeom>
        </p:spPr>
      </p:pic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357670"/>
            <a:ext cx="3258006" cy="2500330"/>
          </a:xfrm>
          <a:prstGeom prst="rect">
            <a:avLst/>
          </a:prstGeom>
        </p:spPr>
      </p:pic>
      <p:pic>
        <p:nvPicPr>
          <p:cNvPr id="11" name="Рисунок 10" descr="tNTlhZTQx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2857496"/>
            <a:ext cx="1928794" cy="1518034"/>
          </a:xfrm>
          <a:prstGeom prst="rect">
            <a:avLst/>
          </a:prstGeom>
        </p:spPr>
      </p:pic>
      <p:pic>
        <p:nvPicPr>
          <p:cNvPr id="12" name="Рисунок 11" descr="27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2831013"/>
            <a:ext cx="2071702" cy="1550478"/>
          </a:xfrm>
          <a:prstGeom prst="rect">
            <a:avLst/>
          </a:prstGeom>
        </p:spPr>
      </p:pic>
      <p:pic>
        <p:nvPicPr>
          <p:cNvPr id="13" name="Рисунок 12" descr="Выращивание-рассады-томатов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86116" y="2825666"/>
            <a:ext cx="2143140" cy="1555920"/>
          </a:xfrm>
          <a:prstGeom prst="rect">
            <a:avLst/>
          </a:prstGeom>
        </p:spPr>
      </p:pic>
      <p:pic>
        <p:nvPicPr>
          <p:cNvPr id="14" name="Рисунок 13" descr="OC00OTZhL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29257" y="2786058"/>
            <a:ext cx="1928826" cy="1566507"/>
          </a:xfrm>
          <a:prstGeom prst="rect">
            <a:avLst/>
          </a:prstGeom>
        </p:spPr>
      </p:pic>
      <p:pic>
        <p:nvPicPr>
          <p:cNvPr id="15" name="Рисунок 14" descr="1368108597392ogurci02.jpe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58082" y="2786058"/>
            <a:ext cx="1785918" cy="155733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878684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1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6.1. Выращивание в открытом грунте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19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Огурцы выращиваются практически на каждом огороде. Обыкновенно сеют огурцы на участке огорода, бывшем под капустою, то есть на второй год после удобрения, так как огурец любит землю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FF19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питательную.но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FF19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не слишком жирную. Свежий навоз или золото придают огурцу горьковатый вкус и вызывают пятнистость, поэтому, если нужно удобрить землю, то навоз кладут обыкновенно с осени. Участок, назначенный под огурцы, пашут или копают на штык, после чего делают гряды до аршина шириною, на низких местах довольно высокие. Время севки — не раньше мая, так как огурец очень боится морозов. Грядной посев производится сухим или проращенным семенем или, наконец, рассадой; последний способ дает возможность получить ранние огурцы. В наших степях, на бахчах, обыкновенно сеют сухими семенами, к северу же, в местностях более влажных, удобнее сеять проращенные семена. При разведении рассадой семена высевают в плошках или в особых горшочках и, дав им развиться до 3-го листа, в теплый день пересаживают в грунт, с </a:t>
            </a:r>
            <a:r>
              <a:rPr lang="ru-RU" sz="1600" dirty="0">
                <a:solidFill>
                  <a:srgbClr val="FFFF19"/>
                </a:solidFill>
              </a:rPr>
              <a:t>расстоянием друг от друга вершка на 3 — 4. Когда начинает показываться на грядных огурцах 3 лист, то советуют сделать прищипку (только не </a:t>
            </a:r>
            <a:r>
              <a:rPr lang="ru-RU" sz="1600" dirty="0" err="1">
                <a:solidFill>
                  <a:srgbClr val="FFFF19"/>
                </a:solidFill>
              </a:rPr>
              <a:t>муромских</a:t>
            </a:r>
            <a:r>
              <a:rPr lang="ru-RU" sz="1600" dirty="0">
                <a:solidFill>
                  <a:srgbClr val="FFFF19"/>
                </a:solidFill>
              </a:rPr>
              <a:t> огурцов). Следствием такой операции являются два-четыре боковых побега, дающие впоследствии основание плодоносным ветвям. Появляющиеся время от времени в основании этих плетей цветы и завязи нужно ощипывать. Время от времени полезно разрыхлять почву около корней растения и покрывать землю мелким навозом или соломенной сечкой. Такая покрышка предохраняет почву от высыхания и вместе с тем служить удобным ложем для плодов, предохраняя их от соприкосновения с сырой землей, на которой огурцы грязнятся, иногда загнивают или покрываются пятнами. Поливы в начале посадки довольно частые, после выкидывания 3-го листа производится не более 2 — 3 раз в неделю, и обязательно по вечерам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FF1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25336"/>
            <a:ext cx="3071802" cy="2275276"/>
          </a:xfrm>
          <a:prstGeom prst="rect">
            <a:avLst/>
          </a:prstGeom>
        </p:spPr>
      </p:pic>
      <p:pic>
        <p:nvPicPr>
          <p:cNvPr id="3" name="Рисунок 2" descr="265659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0741" y="2786058"/>
            <a:ext cx="3073259" cy="2214554"/>
          </a:xfrm>
          <a:prstGeom prst="rect">
            <a:avLst/>
          </a:prstGeom>
        </p:spPr>
      </p:pic>
      <p:pic>
        <p:nvPicPr>
          <p:cNvPr id="4" name="Рисунок 3" descr="1308818724_ogurcy-v-teplice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5000636"/>
            <a:ext cx="2714612" cy="1857364"/>
          </a:xfrm>
          <a:prstGeom prst="rect">
            <a:avLst/>
          </a:prstGeom>
        </p:spPr>
      </p:pic>
      <p:pic>
        <p:nvPicPr>
          <p:cNvPr id="5" name="Рисунок 4" descr="green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00232" y="5000612"/>
            <a:ext cx="2357454" cy="1857388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7686" y="5000612"/>
            <a:ext cx="2071670" cy="1857388"/>
          </a:xfrm>
          <a:prstGeom prst="rect">
            <a:avLst/>
          </a:prstGeom>
        </p:spPr>
      </p:pic>
      <p:pic>
        <p:nvPicPr>
          <p:cNvPr id="7" name="Рисунок 6" descr="Как-вырастить-ранние-помидоры-и-огурцы-в-теплице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000612"/>
            <a:ext cx="1993619" cy="1857388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864396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6.2. Выращивание в парниках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Парниковый или тепличный огурец очень нежен, сочен, в нем больше мякоти, меньше семян, пригоден больше для салатов и вообще для употребления в свежем виде, но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малопрочен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лёжке (не все сорта); по причине излишней водянистости, не заготовляется впрок. При парниковой культуре огурцу нужна температура от 18 до 20° Р. Земля берется дерновая, при ранней выгонке более легкая, чем летом. Семена высеваются обыкновенно уже проращенные в сыром песке, опилках и т. п. Когда растение укоренится и выкинет 3 — 4 листа начинается систематическое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прищипывание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конечных почек, чтобы заложить 4 — 8 основные плодоносные ветки или плети, которые могли бы быть равномерно распределены по поверхности земли в парнике. После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прищипывания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поливают 2 — 3 раза в неделю. В период цветения, если стоит теплая погода, парники открывают, чтобы движением воздуха, переносящего пыльцу, достигнуть опыления; в противном случае производят его искусственным образом. Для этого цветневая пыль переносится на рыльце рисовальной кисточкой или собирают мужские цветки и, оторвав у них лепестки, кладут пыльники на рыльца, где они остаются до наступления опыления. Парниковая культура дает ранние огурцы, сбываемые в столицы и большие города по высокой цене: разведение их в большом количестве может дать очень хороший доход, но только в очень больших населенных пунктах.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Обыкновенно огурцы собираются в полуспелом состоянии, но для получения семян оставляют их на грядах до полного созревания, пока их плети не завянут и не засохнут, а самые плоды из зеленых не сделаются оранжево — желтыми. Созревшие семенные экземпляры раскладывают на солнце или в теплом месте, где они делаются мягкими. Затем их разрезают, выдавливают семена в посуду и промывают последние в нескольких водах. Лучше всего просушивать сначала на солнце, а затем на русской печи, после чего, ссыпав в мешки, хранить в сухом прохладном месте. Способность к прорастанию сохраняется у огуречных семян до 10 лет, но лучшими считаются 3 — 5 летние.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0006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571604" cy="2923403"/>
          </a:xfrm>
          <a:prstGeom prst="rect">
            <a:avLst/>
          </a:prstGeom>
        </p:spPr>
      </p:pic>
      <p:pic>
        <p:nvPicPr>
          <p:cNvPr id="3" name="Рисунок 2" descr="82d45ceac79871f8fb26c089e77b18c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0"/>
            <a:ext cx="1643074" cy="2928934"/>
          </a:xfrm>
          <a:prstGeom prst="rect">
            <a:avLst/>
          </a:prstGeom>
        </p:spPr>
      </p:pic>
      <p:pic>
        <p:nvPicPr>
          <p:cNvPr id="4" name="Рисунок 3" descr="ogurec-zozuljaF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0"/>
            <a:ext cx="1785950" cy="2928934"/>
          </a:xfrm>
          <a:prstGeom prst="rect">
            <a:avLst/>
          </a:prstGeom>
        </p:spPr>
      </p:pic>
      <p:pic>
        <p:nvPicPr>
          <p:cNvPr id="5" name="Рисунок 4" descr="ogurets-teshha-e13594802867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0"/>
            <a:ext cx="1857388" cy="2928934"/>
          </a:xfrm>
          <a:prstGeom prst="rect">
            <a:avLst/>
          </a:prstGeom>
        </p:spPr>
      </p:pic>
      <p:pic>
        <p:nvPicPr>
          <p:cNvPr id="6" name="Рисунок 5" descr="Semena_ogurzov_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3" y="0"/>
            <a:ext cx="2285997" cy="29289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322421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337661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2985432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Сорта8.1. Сорта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Существует множество сортов и гибридов огурцов, отличающихся по форме, размерам, окраске и другим биологическим особенностям. Выделяются раннеспелые сорта, среди них лучшими считаются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муромские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огурцы, пригодные для гряд и парников, очень плодовитые; поспевают раньше других, зато довольно скоро прекращают своё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плодоносие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(от всходов до первого сбора плодов проходит 32—44 дня). Среднеспелые сорта зреют 45—50 дней. Наиболее известный из них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Нежинский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 Позднеспелые сорта созревают более 50 дней, например, «Победитель».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700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Sasha</dc:creator>
  <cp:lastModifiedBy>gimmye</cp:lastModifiedBy>
  <cp:revision>31</cp:revision>
  <dcterms:created xsi:type="dcterms:W3CDTF">2013-10-21T15:55:38Z</dcterms:created>
  <dcterms:modified xsi:type="dcterms:W3CDTF">2020-09-08T17:12:58Z</dcterms:modified>
</cp:coreProperties>
</file>