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57" r:id="rId4"/>
    <p:sldId id="262" r:id="rId5"/>
    <p:sldId id="258" r:id="rId6"/>
    <p:sldId id="260" r:id="rId7"/>
    <p:sldId id="263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78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8AD9-7FA7-4BDF-A23B-73F04DC913FC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51103-D217-461D-84C4-C23075170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89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Начинаем с песни.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1103-D217-461D-84C4-C23075170E6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871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Фраза</a:t>
            </a:r>
            <a:r>
              <a:rPr lang="ru-RU" baseline="0" dirty="0" smtClean="0"/>
              <a:t> первая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1103-D217-461D-84C4-C23075170E6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875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1103-D217-461D-84C4-C23075170E6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698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Фраза вторая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1103-D217-461D-84C4-C23075170E6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476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Фраза последняя.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1103-D217-461D-84C4-C23075170E6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844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268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756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36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862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55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39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475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1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332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984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50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22029-122F-4429-AE5C-41CF6DD45DBE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C525D-7845-4257-96F3-E2FB69AA4D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358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332656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Равнобедренный треугольник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01773" y="836711"/>
            <a:ext cx="4248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2019 год-объявлен годом театра.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Picture 2" descr="https://spravochnick.ru/assets/files/articles/math80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39333"/>
            <a:ext cx="2381250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6233" y="347337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Углы при основании </a:t>
            </a:r>
          </a:p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равнобедренного треугольника</a:t>
            </a:r>
          </a:p>
          <a:p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будут </a:t>
            </a:r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равными.</a:t>
            </a:r>
            <a:b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6233" y="45811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Высота, медиана и биссектриса в равнобедренном треугольнике являются одной и той же прямой</a:t>
            </a:r>
            <a:br>
              <a:rPr lang="ru-RU" b="1" dirty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8" name="Picture 2" descr="http://www.mir-teatra.org/_ph/2/2342136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314276"/>
            <a:ext cx="5042294" cy="335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 flipV="1">
            <a:off x="4211960" y="2420888"/>
            <a:ext cx="2088232" cy="172819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300192" y="2420888"/>
            <a:ext cx="2448272" cy="1652651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40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5896" y="404664"/>
            <a:ext cx="2650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15.</a:t>
            </a:r>
            <a:r>
              <a:rPr lang="ru-RU" sz="4000" b="1" i="1" dirty="0" smtClean="0">
                <a:solidFill>
                  <a:schemeClr val="accent6"/>
                </a:solidFill>
              </a:rPr>
              <a:t>11</a:t>
            </a:r>
            <a:r>
              <a:rPr lang="ru-RU" sz="4000" b="1" i="1" dirty="0" smtClean="0">
                <a:solidFill>
                  <a:srgbClr val="FF0000"/>
                </a:solidFill>
              </a:rPr>
              <a:t>.2018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www.teatr-kukol.ru/wp-content/uploads/2015/05/2%D1%80%D0%B5%D0%BD%D1%8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43702"/>
            <a:ext cx="1512168" cy="22532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61691" y="3185944"/>
            <a:ext cx="26425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Роман </a:t>
            </a:r>
            <a:r>
              <a:rPr lang="ru-RU" b="1" dirty="0" err="1" smtClean="0">
                <a:solidFill>
                  <a:srgbClr val="FF0000"/>
                </a:solidFill>
              </a:rPr>
              <a:t>Ренц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15 </a:t>
            </a:r>
            <a:r>
              <a:rPr lang="ru-RU" b="1" dirty="0">
                <a:solidFill>
                  <a:srgbClr val="FF0000"/>
                </a:solidFill>
              </a:rPr>
              <a:t>мая </a:t>
            </a:r>
            <a:r>
              <a:rPr lang="ru-RU" b="1" dirty="0" smtClean="0">
                <a:solidFill>
                  <a:srgbClr val="FF0000"/>
                </a:solidFill>
              </a:rPr>
              <a:t>1922</a:t>
            </a:r>
          </a:p>
        </p:txBody>
      </p:sp>
      <p:pic>
        <p:nvPicPr>
          <p:cNvPr id="7" name="Рисунок 6" descr="Gleb Drozdov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879" y="1040632"/>
            <a:ext cx="1537133" cy="211953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2722333" y="3244333"/>
            <a:ext cx="1905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Глеб </a:t>
            </a:r>
            <a:r>
              <a:rPr 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Дроздов</a:t>
            </a:r>
          </a:p>
          <a:p>
            <a:r>
              <a:rPr lang="ru-RU" b="1" dirty="0">
                <a:solidFill>
                  <a:schemeClr val="accent6"/>
                </a:solidFill>
              </a:rPr>
              <a:t>27 ноября 1940 </a:t>
            </a:r>
            <a:r>
              <a:rPr lang="ru-RU" b="1" dirty="0" smtClean="0">
                <a:solidFill>
                  <a:schemeClr val="accent6"/>
                </a:solidFill>
              </a:rPr>
              <a:t>г.</a:t>
            </a:r>
            <a:endParaRPr lang="ru-RU" b="1" dirty="0">
              <a:solidFill>
                <a:schemeClr val="accent6"/>
              </a:solidFill>
            </a:endParaRPr>
          </a:p>
        </p:txBody>
      </p:sp>
      <p:pic>
        <p:nvPicPr>
          <p:cNvPr id="9" name="Рисунок 8" descr="http://krasnodar861.ru/uploads/posts/2015-11/1447338756_9480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90" y="3832627"/>
            <a:ext cx="411067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st.vkonline.ru/image/559b63a6-44e5-4600-a6af-015ea55f2742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94808"/>
            <a:ext cx="3872012" cy="2694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teatrdiligence.ru/_bl/3/71755628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8444" y="3879080"/>
            <a:ext cx="3471172" cy="2737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929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61187" y="332656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Равнобедренный треугольник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9064" y="836712"/>
            <a:ext cx="65527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3200" dirty="0" smtClean="0"/>
              <a:t>40,50,90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 smtClean="0"/>
              <a:t>34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 smtClean="0"/>
              <a:t>Нет, да, нет</a:t>
            </a:r>
          </a:p>
          <a:p>
            <a:endParaRPr lang="en-US" sz="3200" dirty="0" smtClean="0"/>
          </a:p>
        </p:txBody>
      </p:sp>
      <p:pic>
        <p:nvPicPr>
          <p:cNvPr id="2" name="Picture 2" descr="http://cbsryb7.ru/uploads/posts/2018-02/1519701792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08" y="740014"/>
            <a:ext cx="4555085" cy="341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0-tub-ru.yandex.net/i?id=039641ccd677d4f31b328a2da9794e5a-sr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80928"/>
            <a:ext cx="1480886" cy="186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www.colibribookstore.com/media/catalog/product/cache/2/image/9df78eab33525d08d6e5fb8d27136e95/1/0/10038451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29"/>
            <a:ext cx="1464382" cy="19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detizdat.ucoz.org/_ph/27/92052829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297" y="4317977"/>
            <a:ext cx="1762990" cy="231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idiismotri.ru/upload/event/5/12604/images/loshari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247207"/>
            <a:ext cx="1396008" cy="238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4junior.ru/image/cache/data/rosmen/06187-8-750x75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37" y="4405563"/>
            <a:ext cx="2425700" cy="229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0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АБВГДЕЙка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Равноберен</a:t>
            </a:r>
            <a:r>
              <a:rPr lang="ru-RU" dirty="0"/>
              <a:t>(</a:t>
            </a:r>
            <a:r>
              <a:rPr lang="ru-RU" dirty="0" err="1"/>
              <a:t>нн</a:t>
            </a:r>
            <a:r>
              <a:rPr lang="ru-RU" dirty="0"/>
              <a:t>)</a:t>
            </a:r>
            <a:r>
              <a:rPr lang="ru-RU" dirty="0" err="1"/>
              <a:t>ый</a:t>
            </a:r>
            <a:r>
              <a:rPr lang="ru-RU" dirty="0"/>
              <a:t>,</a:t>
            </a:r>
          </a:p>
          <a:p>
            <a:r>
              <a:rPr lang="ru-RU" dirty="0" err="1"/>
              <a:t>Тре</a:t>
            </a:r>
            <a:r>
              <a:rPr lang="ru-RU" dirty="0"/>
              <a:t>(И)угольник,</a:t>
            </a:r>
          </a:p>
          <a:p>
            <a:r>
              <a:rPr lang="ru-RU" dirty="0" err="1"/>
              <a:t>Ве</a:t>
            </a:r>
            <a:r>
              <a:rPr lang="ru-RU" dirty="0"/>
              <a:t>(и)</a:t>
            </a:r>
            <a:r>
              <a:rPr lang="ru-RU" dirty="0" err="1"/>
              <a:t>ртикальный</a:t>
            </a:r>
            <a:r>
              <a:rPr lang="ru-RU" dirty="0"/>
              <a:t> угол,</a:t>
            </a:r>
          </a:p>
          <a:p>
            <a:r>
              <a:rPr lang="ru-RU" dirty="0" err="1"/>
              <a:t>Бе</a:t>
            </a:r>
            <a:r>
              <a:rPr lang="ru-RU" dirty="0"/>
              <a:t>(и)с(</a:t>
            </a:r>
            <a:r>
              <a:rPr lang="ru-RU" dirty="0" err="1"/>
              <a:t>сс</a:t>
            </a:r>
            <a:r>
              <a:rPr lang="ru-RU" dirty="0"/>
              <a:t>)</a:t>
            </a:r>
            <a:r>
              <a:rPr lang="ru-RU" dirty="0" err="1"/>
              <a:t>ектриса</a:t>
            </a:r>
            <a:r>
              <a:rPr lang="ru-RU" dirty="0"/>
              <a:t>,</a:t>
            </a:r>
          </a:p>
          <a:p>
            <a:r>
              <a:rPr lang="ru-RU" dirty="0" err="1"/>
              <a:t>Ме</a:t>
            </a:r>
            <a:r>
              <a:rPr lang="ru-RU" dirty="0"/>
              <a:t>(и)</a:t>
            </a:r>
            <a:r>
              <a:rPr lang="ru-RU" dirty="0" err="1"/>
              <a:t>диана</a:t>
            </a:r>
            <a:r>
              <a:rPr lang="ru-RU" dirty="0"/>
              <a:t>,</a:t>
            </a:r>
          </a:p>
          <a:p>
            <a:r>
              <a:rPr lang="ru-RU" dirty="0" err="1"/>
              <a:t>Высо</a:t>
            </a:r>
            <a:r>
              <a:rPr lang="ru-RU" dirty="0"/>
              <a:t>(а)та,</a:t>
            </a:r>
          </a:p>
          <a:p>
            <a:r>
              <a:rPr lang="ru-RU" dirty="0"/>
              <a:t>А(о)снование</a:t>
            </a:r>
          </a:p>
          <a:p>
            <a:r>
              <a:rPr lang="ru-RU" dirty="0"/>
              <a:t>Ба(о)</a:t>
            </a:r>
            <a:r>
              <a:rPr lang="ru-RU" dirty="0" err="1"/>
              <a:t>ковая</a:t>
            </a:r>
            <a:r>
              <a:rPr lang="ru-RU" dirty="0"/>
              <a:t>,</a:t>
            </a:r>
          </a:p>
          <a:p>
            <a:r>
              <a:rPr lang="ru-RU" dirty="0"/>
              <a:t>Ста(о)</a:t>
            </a:r>
            <a:r>
              <a:rPr lang="ru-RU" dirty="0" err="1"/>
              <a:t>рона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12160" y="1556792"/>
            <a:ext cx="14401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Нн</a:t>
            </a:r>
            <a:endParaRPr lang="ru-RU" sz="3200" dirty="0" smtClean="0"/>
          </a:p>
          <a:p>
            <a:r>
              <a:rPr lang="ru-RU" sz="3200" dirty="0" smtClean="0"/>
              <a:t>Е</a:t>
            </a:r>
          </a:p>
          <a:p>
            <a:r>
              <a:rPr lang="ru-RU" sz="3200" dirty="0" smtClean="0"/>
              <a:t>Е</a:t>
            </a:r>
          </a:p>
          <a:p>
            <a:r>
              <a:rPr lang="ru-RU" sz="3200" dirty="0" smtClean="0"/>
              <a:t>И</a:t>
            </a:r>
          </a:p>
          <a:p>
            <a:r>
              <a:rPr lang="ru-RU" sz="3200" dirty="0" smtClean="0"/>
              <a:t>Е</a:t>
            </a:r>
          </a:p>
          <a:p>
            <a:r>
              <a:rPr lang="ru-RU" sz="3200" dirty="0" smtClean="0"/>
              <a:t>О</a:t>
            </a:r>
          </a:p>
          <a:p>
            <a:r>
              <a:rPr lang="ru-RU" sz="3200" dirty="0" smtClean="0"/>
              <a:t>О</a:t>
            </a:r>
          </a:p>
          <a:p>
            <a:r>
              <a:rPr lang="ru-RU" sz="3200" dirty="0" smtClean="0"/>
              <a:t>О</a:t>
            </a:r>
          </a:p>
          <a:p>
            <a:r>
              <a:rPr lang="ru-RU" sz="3200" dirty="0" smtClean="0"/>
              <a:t>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83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0" y="7239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51520" y="952500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Исследовательская работа. Выводы.</a:t>
            </a:r>
          </a:p>
          <a:p>
            <a:pPr algn="ctr"/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3568" y="1377642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1 группа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60232" y="2146022"/>
            <a:ext cx="1202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группа</a:t>
            </a:r>
          </a:p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39552" y="5428197"/>
            <a:ext cx="1202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группа</a:t>
            </a:r>
          </a:p>
          <a:p>
            <a:endParaRPr lang="ru-RU" dirty="0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575555" y="2229518"/>
            <a:ext cx="1130957" cy="13501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384919" y="2196049"/>
            <a:ext cx="1130957" cy="13501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187624" y="3356992"/>
            <a:ext cx="0" cy="31832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925990" y="3356992"/>
            <a:ext cx="0" cy="31832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Дуга 24"/>
          <p:cNvSpPr/>
          <p:nvPr/>
        </p:nvSpPr>
        <p:spPr>
          <a:xfrm>
            <a:off x="683568" y="3356992"/>
            <a:ext cx="216024" cy="15916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>
            <a:off x="3203848" y="3284984"/>
            <a:ext cx="144016" cy="29467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Дуга 26"/>
          <p:cNvSpPr/>
          <p:nvPr/>
        </p:nvSpPr>
        <p:spPr>
          <a:xfrm>
            <a:off x="359532" y="3194299"/>
            <a:ext cx="648072" cy="770725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>
            <a:off x="2189145" y="3194299"/>
            <a:ext cx="648072" cy="770725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907704" y="2564904"/>
            <a:ext cx="4772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907704" y="2766457"/>
            <a:ext cx="4772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363078" y="4090219"/>
            <a:ext cx="2484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II</a:t>
            </a:r>
            <a:r>
              <a:rPr lang="ru-RU" dirty="0" smtClean="0"/>
              <a:t> признак равенства </a:t>
            </a:r>
            <a:endParaRPr lang="ru-RU" dirty="0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5290870" y="2564904"/>
            <a:ext cx="1130957" cy="135014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7473491" y="2564904"/>
            <a:ext cx="1130957" cy="135014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>
            <a:stCxn id="33" idx="2"/>
            <a:endCxn id="33" idx="5"/>
          </p:cNvCxnSpPr>
          <p:nvPr/>
        </p:nvCxnSpPr>
        <p:spPr>
          <a:xfrm flipV="1">
            <a:off x="5290870" y="3239976"/>
            <a:ext cx="848218" cy="675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3" idx="4"/>
            <a:endCxn id="33" idx="1"/>
          </p:cNvCxnSpPr>
          <p:nvPr/>
        </p:nvCxnSpPr>
        <p:spPr>
          <a:xfrm flipH="1" flipV="1">
            <a:off x="5573609" y="3239976"/>
            <a:ext cx="848218" cy="675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34" idx="2"/>
            <a:endCxn id="34" idx="5"/>
          </p:cNvCxnSpPr>
          <p:nvPr/>
        </p:nvCxnSpPr>
        <p:spPr>
          <a:xfrm flipV="1">
            <a:off x="7473491" y="3239976"/>
            <a:ext cx="848218" cy="675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34" idx="4"/>
            <a:endCxn id="34" idx="1"/>
          </p:cNvCxnSpPr>
          <p:nvPr/>
        </p:nvCxnSpPr>
        <p:spPr>
          <a:xfrm flipH="1" flipV="1">
            <a:off x="7756230" y="3239976"/>
            <a:ext cx="848218" cy="675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573609" y="2904590"/>
            <a:ext cx="216024" cy="2045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755576" y="2792353"/>
            <a:ext cx="216024" cy="2045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7716304" y="2944752"/>
            <a:ext cx="216024" cy="2045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5997718" y="2944753"/>
            <a:ext cx="208085" cy="20459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8172400" y="2894652"/>
            <a:ext cx="177984" cy="2546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Дуга 55"/>
          <p:cNvSpPr/>
          <p:nvPr/>
        </p:nvSpPr>
        <p:spPr>
          <a:xfrm>
            <a:off x="5141561" y="3504160"/>
            <a:ext cx="648072" cy="770725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Дуга 56"/>
          <p:cNvSpPr/>
          <p:nvPr/>
        </p:nvSpPr>
        <p:spPr>
          <a:xfrm>
            <a:off x="7325567" y="3504159"/>
            <a:ext cx="648072" cy="770725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Дуга 57"/>
          <p:cNvSpPr/>
          <p:nvPr/>
        </p:nvSpPr>
        <p:spPr>
          <a:xfrm flipH="1">
            <a:off x="5997718" y="3570588"/>
            <a:ext cx="591711" cy="688112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Дуга 58"/>
          <p:cNvSpPr/>
          <p:nvPr/>
        </p:nvSpPr>
        <p:spPr>
          <a:xfrm flipH="1">
            <a:off x="8154200" y="3570588"/>
            <a:ext cx="591711" cy="688112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>
            <a:off x="6848352" y="2992827"/>
            <a:ext cx="4772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848352" y="3239976"/>
            <a:ext cx="47721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887652" y="3675315"/>
            <a:ext cx="56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5162225" y="3067240"/>
            <a:ext cx="391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451105" y="3704857"/>
            <a:ext cx="397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205803" y="3042996"/>
            <a:ext cx="56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Е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627027" y="2146022"/>
            <a:ext cx="370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186669" y="3977391"/>
            <a:ext cx="56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А1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7356556" y="3027883"/>
            <a:ext cx="467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Д1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7890699" y="2206601"/>
            <a:ext cx="559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В1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8393800" y="3027883"/>
            <a:ext cx="56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Е1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8529487" y="3929255"/>
            <a:ext cx="433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С1</a:t>
            </a:r>
            <a:endParaRPr lang="ru-RU" dirty="0"/>
          </a:p>
        </p:txBody>
      </p:sp>
      <p:sp>
        <p:nvSpPr>
          <p:cNvPr id="73" name="Равнобедренный треугольник 72"/>
          <p:cNvSpPr/>
          <p:nvPr/>
        </p:nvSpPr>
        <p:spPr>
          <a:xfrm>
            <a:off x="2013964" y="4941168"/>
            <a:ext cx="1130957" cy="135014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Равнобедренный треугольник 73"/>
          <p:cNvSpPr/>
          <p:nvPr/>
        </p:nvSpPr>
        <p:spPr>
          <a:xfrm>
            <a:off x="4658676" y="5076290"/>
            <a:ext cx="1130957" cy="135014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TextBox 74"/>
          <p:cNvSpPr txBox="1"/>
          <p:nvPr/>
        </p:nvSpPr>
        <p:spPr>
          <a:xfrm>
            <a:off x="1771794" y="5261508"/>
            <a:ext cx="56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7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136554" y="5194833"/>
            <a:ext cx="391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77" name="TextBox 76"/>
          <p:cNvSpPr txBox="1"/>
          <p:nvPr/>
        </p:nvSpPr>
        <p:spPr>
          <a:xfrm>
            <a:off x="2439969" y="6241768"/>
            <a:ext cx="397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8" name="TextBox 77"/>
          <p:cNvSpPr txBox="1"/>
          <p:nvPr/>
        </p:nvSpPr>
        <p:spPr>
          <a:xfrm>
            <a:off x="4518810" y="5431911"/>
            <a:ext cx="397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9" name="TextBox 78"/>
          <p:cNvSpPr txBox="1"/>
          <p:nvPr/>
        </p:nvSpPr>
        <p:spPr>
          <a:xfrm>
            <a:off x="5657724" y="5379499"/>
            <a:ext cx="397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80" name="TextBox 79"/>
          <p:cNvSpPr txBox="1"/>
          <p:nvPr/>
        </p:nvSpPr>
        <p:spPr>
          <a:xfrm>
            <a:off x="5059965" y="6106646"/>
            <a:ext cx="397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2876174" y="354568"/>
            <a:ext cx="3329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Равнобедренный треугольник</a:t>
            </a:r>
          </a:p>
        </p:txBody>
      </p:sp>
    </p:spTree>
    <p:extLst>
      <p:ext uri="{BB962C8B-B14F-4D97-AF65-F5344CB8AC3E}">
        <p14:creationId xmlns:p14="http://schemas.microsoft.com/office/powerpoint/2010/main" val="374828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61040" y="4869160"/>
            <a:ext cx="4262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Ответ: ˂М</a:t>
            </a:r>
            <a:r>
              <a:rPr lang="en-US" sz="3600" b="1" dirty="0" smtClean="0">
                <a:solidFill>
                  <a:srgbClr val="FF0000"/>
                </a:solidFill>
              </a:rPr>
              <a:t>PN</a:t>
            </a:r>
            <a:r>
              <a:rPr lang="ru-RU" sz="3600" b="1" dirty="0" smtClean="0">
                <a:solidFill>
                  <a:srgbClr val="FF0000"/>
                </a:solidFill>
              </a:rPr>
              <a:t>=</a:t>
            </a:r>
            <a:r>
              <a:rPr lang="en-US" sz="3600" b="1" dirty="0" smtClean="0">
                <a:solidFill>
                  <a:srgbClr val="FF0000"/>
                </a:solidFill>
              </a:rPr>
              <a:t>120</a:t>
            </a:r>
            <a:r>
              <a:rPr lang="ru-RU" sz="3600" b="1" dirty="0" smtClean="0">
                <a:solidFill>
                  <a:srgbClr val="FF0000"/>
                </a:solidFill>
              </a:rPr>
              <a:t>°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971600" y="1196752"/>
            <a:ext cx="2808312" cy="205048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745432" y="1832441"/>
            <a:ext cx="216024" cy="20459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2810863" y="1934740"/>
            <a:ext cx="180020" cy="16480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6" idx="2"/>
          </p:cNvCxnSpPr>
          <p:nvPr/>
        </p:nvCxnSpPr>
        <p:spPr>
          <a:xfrm flipV="1">
            <a:off x="971600" y="2221996"/>
            <a:ext cx="2019283" cy="1025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6" idx="4"/>
            <a:endCxn id="6" idx="1"/>
          </p:cNvCxnSpPr>
          <p:nvPr/>
        </p:nvCxnSpPr>
        <p:spPr>
          <a:xfrm flipH="1" flipV="1">
            <a:off x="1673678" y="2221996"/>
            <a:ext cx="2106234" cy="1025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Дуга 32"/>
          <p:cNvSpPr/>
          <p:nvPr/>
        </p:nvSpPr>
        <p:spPr>
          <a:xfrm>
            <a:off x="939213" y="2824606"/>
            <a:ext cx="648072" cy="770725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/>
          <p:cNvSpPr/>
          <p:nvPr/>
        </p:nvSpPr>
        <p:spPr>
          <a:xfrm flipH="1">
            <a:off x="3188201" y="2865912"/>
            <a:ext cx="591711" cy="688112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561040" y="3348150"/>
            <a:ext cx="56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2599553" y="845065"/>
            <a:ext cx="391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3200022" y="3353910"/>
            <a:ext cx="56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3092726" y="1871904"/>
            <a:ext cx="391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1130601" y="1914883"/>
            <a:ext cx="370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225657" y="2204864"/>
            <a:ext cx="569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093231" y="479450"/>
            <a:ext cx="3329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Равнобедренный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треугольник</a:t>
            </a:r>
          </a:p>
        </p:txBody>
      </p:sp>
      <p:pic>
        <p:nvPicPr>
          <p:cNvPr id="29" name="Picture 2" descr="http://www.mir-teatra.org/_ph/2/2342136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44892"/>
            <a:ext cx="5042294" cy="372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32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Поэзия мысли</a:t>
            </a:r>
            <a:endParaRPr lang="ru-RU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1.bp.blogspot.com/-KArcGvFOQ9g/WJMj65mFFLI/AAAAAAAABr4/mtiYVCcG9wI18uU4ETEivjOYfr47pjfZACLcB/w1200-h630-p-k-no-nu/quill-pen-paper-flourish-ink-190765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95517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242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904" y="164638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Домашнее задание:</a:t>
            </a:r>
            <a:endParaRPr lang="ru-RU" dirty="0"/>
          </a:p>
          <a:p>
            <a:pPr marL="0" indent="0">
              <a:buNone/>
            </a:pPr>
            <a:r>
              <a:rPr lang="ru-RU" i="1" u="sng" dirty="0"/>
              <a:t>оценку «удовлетворительно»</a:t>
            </a:r>
            <a:endParaRPr lang="ru-RU" dirty="0"/>
          </a:p>
          <a:p>
            <a:r>
              <a:rPr lang="ru-RU" i="1" u="sng" dirty="0"/>
              <a:t>п. 9 стр.63-65</a:t>
            </a:r>
            <a:endParaRPr lang="ru-RU" dirty="0"/>
          </a:p>
          <a:p>
            <a:r>
              <a:rPr lang="ru-RU" u="sng" dirty="0"/>
              <a:t>№ 9.28, 9.31</a:t>
            </a:r>
            <a:endParaRPr lang="ru-RU" dirty="0"/>
          </a:p>
          <a:p>
            <a:pPr marL="0" indent="0">
              <a:buNone/>
            </a:pPr>
            <a:r>
              <a:rPr lang="ru-RU" b="1" i="1" dirty="0" smtClean="0"/>
              <a:t>На </a:t>
            </a:r>
            <a:r>
              <a:rPr lang="ru-RU" b="1" i="1" dirty="0"/>
              <a:t>оценку «хорошо» и «отлично»</a:t>
            </a:r>
            <a:endParaRPr lang="ru-RU" dirty="0"/>
          </a:p>
          <a:p>
            <a:r>
              <a:rPr lang="ru-RU" i="1" dirty="0"/>
              <a:t>Найти прикладные задачи по </a:t>
            </a:r>
            <a:r>
              <a:rPr lang="ru-RU" i="1" dirty="0" smtClean="0"/>
              <a:t>теме.</a:t>
            </a:r>
            <a:r>
              <a:rPr lang="ru-RU" i="1" dirty="0"/>
              <a:t> «Равнобедренный треугольник» в других </a:t>
            </a:r>
            <a:r>
              <a:rPr lang="ru-RU" i="1" dirty="0" smtClean="0"/>
              <a:t>науках.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573360"/>
            <a:ext cx="612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Спасибо за урок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65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183</Words>
  <Application>Microsoft Office PowerPoint</Application>
  <PresentationFormat>Экран (4:3)</PresentationFormat>
  <Paragraphs>81</Paragraphs>
  <Slides>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АБВГДЕЙка</vt:lpstr>
      <vt:lpstr>Презентация PowerPoint</vt:lpstr>
      <vt:lpstr>Презентация PowerPoint</vt:lpstr>
      <vt:lpstr>Поэзия мысли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Дьячкова</dc:creator>
  <cp:lastModifiedBy>Светлана</cp:lastModifiedBy>
  <cp:revision>43</cp:revision>
  <dcterms:created xsi:type="dcterms:W3CDTF">2017-11-26T10:06:37Z</dcterms:created>
  <dcterms:modified xsi:type="dcterms:W3CDTF">2018-11-13T19:22:03Z</dcterms:modified>
</cp:coreProperties>
</file>