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43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E4983-961C-4774-94FA-6486DB2B3085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BABA3-2988-4C48-8433-0ED6529C63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Andrey\Desktop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10930014" cy="7215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drey\Desktop\img_user_file_5c309215dc6ca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drey\Desktop\img_user_file_5c309215dc6c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drey\Desktop\img_user_file_5c309215dc6ca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ndrey\Desktop\img_user_file_5c309215dc6ca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  <p:pic>
        <p:nvPicPr>
          <p:cNvPr id="5123" name="Picture 3" descr="C:\Users\Andrey\Desktop\img_user_file_5c309215dc6ca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Andrey</cp:lastModifiedBy>
  <cp:revision>1</cp:revision>
  <dcterms:created xsi:type="dcterms:W3CDTF">2020-09-16T17:44:14Z</dcterms:created>
  <dcterms:modified xsi:type="dcterms:W3CDTF">2020-09-16T17:58:43Z</dcterms:modified>
</cp:coreProperties>
</file>