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2" r:id="rId3"/>
    <p:sldId id="260" r:id="rId4"/>
    <p:sldId id="259" r:id="rId5"/>
    <p:sldId id="263" r:id="rId6"/>
    <p:sldId id="262" r:id="rId7"/>
    <p:sldId id="264" r:id="rId8"/>
    <p:sldId id="266" r:id="rId9"/>
    <p:sldId id="268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5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CA3138-5734-416E-9148-AE05993D42FC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AA4DDA4-EBE2-4D69-8B2D-DDA3080950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bin"/><Relationship Id="rId6" Type="http://schemas.openxmlformats.org/officeDocument/2006/relationships/image" Target="../media/image18.jpeg"/><Relationship Id="rId5" Type="http://schemas.openxmlformats.org/officeDocument/2006/relationships/image" Target="../media/image11.jpeg"/><Relationship Id="rId10" Type="http://schemas.openxmlformats.org/officeDocument/2006/relationships/image" Target="../media/image19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15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Санкт-Петербурга</a:t>
            </a:r>
            <a:b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403648" y="2204864"/>
            <a:ext cx="6912768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«Домашние животные и их детёныши»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"/>
          </p:nvPr>
        </p:nvSpPr>
        <p:spPr>
          <a:xfrm>
            <a:off x="3635896" y="5750538"/>
            <a:ext cx="2088232" cy="486773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г.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7\Desktop\puzzle-4-in-1---animale-cu-pui-55-piese_5_fullsiz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69160"/>
            <a:ext cx="2592288" cy="176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7\Desktop\s1200 (4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157192"/>
            <a:ext cx="2160240" cy="158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7\Desktop\756841_5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9" t="9031" r="4202" b="11635"/>
          <a:stretch/>
        </p:blipFill>
        <p:spPr bwMode="auto">
          <a:xfrm>
            <a:off x="3131840" y="3414895"/>
            <a:ext cx="3168352" cy="190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940152" y="4338922"/>
            <a:ext cx="2599073" cy="9836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/>
              <a:t>                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Попова М. К.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воспитатель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рова 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332656"/>
            <a:ext cx="3546521" cy="2951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лошадь 8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476672"/>
            <a:ext cx="3012466" cy="2592288"/>
          </a:xfrm>
          <a:prstGeom prst="rect">
            <a:avLst/>
          </a:prstGeom>
        </p:spPr>
      </p:pic>
      <p:pic>
        <p:nvPicPr>
          <p:cNvPr id="4" name="Рисунок 3" descr="собака 4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3F0EB"/>
              </a:clrFrom>
              <a:clrTo>
                <a:srgbClr val="F3F0EB">
                  <a:alpha val="0"/>
                </a:srgbClr>
              </a:clrTo>
            </a:clrChange>
          </a:blip>
          <a:srcRect l="23225" t="7268" r="21650" b="27566"/>
          <a:stretch>
            <a:fillRect/>
          </a:stretch>
        </p:blipFill>
        <p:spPr>
          <a:xfrm>
            <a:off x="2595912" y="3645024"/>
            <a:ext cx="3235720" cy="2819699"/>
          </a:xfrm>
          <a:prstGeom prst="rect">
            <a:avLst/>
          </a:prstGeom>
        </p:spPr>
      </p:pic>
      <p:pic>
        <p:nvPicPr>
          <p:cNvPr id="5" name="Рисунок 4" descr="корова 8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4293096"/>
            <a:ext cx="1728192" cy="2050926"/>
          </a:xfrm>
          <a:prstGeom prst="rect">
            <a:avLst/>
          </a:prstGeom>
        </p:spPr>
      </p:pic>
      <p:pic>
        <p:nvPicPr>
          <p:cNvPr id="6" name="Рисунок 5" descr="собака 2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1340768"/>
            <a:ext cx="1584176" cy="1584176"/>
          </a:xfrm>
          <a:prstGeom prst="rect">
            <a:avLst/>
          </a:prstGeom>
        </p:spPr>
      </p:pic>
      <p:pic>
        <p:nvPicPr>
          <p:cNvPr id="7" name="Рисунок 6" descr="лошадь 9 без ссылки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4208" y="4077072"/>
            <a:ext cx="2376264" cy="2473824"/>
          </a:xfrm>
          <a:prstGeom prst="rect">
            <a:avLst/>
          </a:prstGeom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19653E-6 L 0.70087 -0.45087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9.24855E-7 L -0.10243 0.51399 " pathEditMode="relative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38728E-6 L -0.65365 -0.51398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47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467544" y="476672"/>
            <a:ext cx="8352928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закрепить  знания детей о жизни домашних животных и их детенышей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Формировать у детей элементарные представления о домашних животных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их детенышей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азвивающие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развить связную речь, любознательность, мышление.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обогащать словарь детей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воспитывать любовь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бережное отношение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домашним животным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872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4a51d144eeb7c57f73ad053c6fb73b63/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рова 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6768752" cy="563392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5" name="Рисунок 4" descr="корова 8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91480" y="3501008"/>
            <a:ext cx="2494706" cy="2960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винья 3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476672"/>
            <a:ext cx="5328592" cy="4912962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4" name="Рисунок 3" descr="свинья 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3645024"/>
            <a:ext cx="3212976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ошадь 8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528" y="404664"/>
            <a:ext cx="6275972" cy="5400600"/>
          </a:xfrm>
          <a:prstGeom prst="rect">
            <a:avLst/>
          </a:prstGeom>
        </p:spPr>
      </p:pic>
      <p:pic>
        <p:nvPicPr>
          <p:cNvPr id="5" name="Рисунок 4" descr="лошадь 9 без ссылки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112" y="3284984"/>
            <a:ext cx="3168352" cy="32984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коза 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60648"/>
            <a:ext cx="5231525" cy="5904656"/>
          </a:xfrm>
          <a:prstGeom prst="rect">
            <a:avLst/>
          </a:prstGeom>
        </p:spPr>
      </p:pic>
      <p:pic>
        <p:nvPicPr>
          <p:cNvPr id="8" name="Рисунок 7" descr="0_b6620_69069042_orig.png"/>
          <p:cNvPicPr>
            <a:picLocks noChangeAspect="1"/>
          </p:cNvPicPr>
          <p:nvPr/>
        </p:nvPicPr>
        <p:blipFill>
          <a:blip r:embed="rId4" cstate="print"/>
          <a:srcRect l="51839"/>
          <a:stretch>
            <a:fillRect/>
          </a:stretch>
        </p:blipFill>
        <p:spPr>
          <a:xfrm>
            <a:off x="6516216" y="2996952"/>
            <a:ext cx="1872208" cy="35392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ролик 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260648"/>
            <a:ext cx="5688632" cy="6118440"/>
          </a:xfrm>
          <a:prstGeom prst="rect">
            <a:avLst/>
          </a:prstGeom>
        </p:spPr>
      </p:pic>
      <p:pic>
        <p:nvPicPr>
          <p:cNvPr id="4" name="Рисунок 3" descr="кролик 3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038" r="22438"/>
          <a:stretch>
            <a:fillRect/>
          </a:stretch>
        </p:blipFill>
        <p:spPr>
          <a:xfrm>
            <a:off x="6156176" y="2924944"/>
            <a:ext cx="2529033" cy="3717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бака 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3789040"/>
            <a:ext cx="2698651" cy="2698651"/>
          </a:xfrm>
          <a:prstGeom prst="rect">
            <a:avLst/>
          </a:prstGeom>
        </p:spPr>
      </p:pic>
      <p:pic>
        <p:nvPicPr>
          <p:cNvPr id="3" name="Рисунок 2" descr="собака 4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3F0EB"/>
              </a:clrFrom>
              <a:clrTo>
                <a:srgbClr val="F3F0EB">
                  <a:alpha val="0"/>
                </a:srgbClr>
              </a:clrTo>
            </a:clrChange>
          </a:blip>
          <a:srcRect l="23225" t="7268" r="21650" b="27566"/>
          <a:stretch>
            <a:fillRect/>
          </a:stretch>
        </p:blipFill>
        <p:spPr>
          <a:xfrm>
            <a:off x="104931" y="500491"/>
            <a:ext cx="6804248" cy="5929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399</TotalTime>
  <Words>90</Words>
  <Application>Microsoft Office PowerPoint</Application>
  <PresentationFormat>Экран (4:3)</PresentationFormat>
  <Paragraphs>16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Государственное бюджетное дошкольное образовательное учреждение детский сад № 15 Петродворцового района Санкт-Петербурга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7</cp:lastModifiedBy>
  <cp:revision>23</cp:revision>
  <dcterms:created xsi:type="dcterms:W3CDTF">2014-11-04T13:49:41Z</dcterms:created>
  <dcterms:modified xsi:type="dcterms:W3CDTF">2020-09-13T17:22:19Z</dcterms:modified>
</cp:coreProperties>
</file>