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7" r:id="rId19"/>
    <p:sldId id="272" r:id="rId20"/>
    <p:sldId id="273" r:id="rId21"/>
    <p:sldId id="280" r:id="rId22"/>
    <p:sldId id="274" r:id="rId23"/>
    <p:sldId id="276" r:id="rId24"/>
    <p:sldId id="278" r:id="rId25"/>
    <p:sldId id="275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42F101-C28C-40D1-B8F1-11897090D41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36726A-5D73-4099-9B5D-F52EAED6149B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ПЕРВАЯ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7EEA6F-09B5-4243-9E8D-541E0E6C5937}" type="parTrans" cxnId="{C9559EEC-2DD2-473C-AE2A-AC9B964484B6}">
      <dgm:prSet/>
      <dgm:spPr/>
      <dgm:t>
        <a:bodyPr/>
        <a:lstStyle/>
        <a:p>
          <a:endParaRPr lang="ru-RU"/>
        </a:p>
      </dgm:t>
    </dgm:pt>
    <dgm:pt modelId="{449D49FD-2CCF-4B09-9620-8AE52B44367D}" type="sibTrans" cxnId="{C9559EEC-2DD2-473C-AE2A-AC9B964484B6}">
      <dgm:prSet/>
      <dgm:spPr/>
      <dgm:t>
        <a:bodyPr/>
        <a:lstStyle/>
        <a:p>
          <a:endParaRPr lang="ru-RU"/>
        </a:p>
      </dgm:t>
    </dgm:pt>
    <dgm:pt modelId="{E7386A2C-D6E9-4359-B086-F35939D25332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dirty="0"/>
        </a:p>
      </dgm:t>
    </dgm:pt>
    <dgm:pt modelId="{CAB24E4F-ADB1-484C-AFD7-C5F8B7972942}" type="parTrans" cxnId="{86535804-A1E6-4E19-AE5F-CB1B70BB5A58}">
      <dgm:prSet/>
      <dgm:spPr/>
      <dgm:t>
        <a:bodyPr/>
        <a:lstStyle/>
        <a:p>
          <a:endParaRPr lang="ru-RU"/>
        </a:p>
      </dgm:t>
    </dgm:pt>
    <dgm:pt modelId="{B1D97DB0-DF12-468F-8235-C94DE81F7326}" type="sibTrans" cxnId="{86535804-A1E6-4E19-AE5F-CB1B70BB5A58}">
      <dgm:prSet/>
      <dgm:spPr/>
      <dgm:t>
        <a:bodyPr/>
        <a:lstStyle/>
        <a:p>
          <a:endParaRPr lang="ru-RU"/>
        </a:p>
      </dgm:t>
    </dgm:pt>
    <dgm:pt modelId="{349C3F38-4AF0-4A82-9BD9-403E976F7416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ВТОРАЯ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3AD46E-BF0D-4E7E-B0CF-14CAA0398D16}" type="parTrans" cxnId="{14189E62-ACF4-4955-8C86-84F2C718B718}">
      <dgm:prSet/>
      <dgm:spPr/>
      <dgm:t>
        <a:bodyPr/>
        <a:lstStyle/>
        <a:p>
          <a:endParaRPr lang="ru-RU"/>
        </a:p>
      </dgm:t>
    </dgm:pt>
    <dgm:pt modelId="{AA212C3A-6E86-4D3B-A2A0-4DC67460944D}" type="sibTrans" cxnId="{14189E62-ACF4-4955-8C86-84F2C718B718}">
      <dgm:prSet/>
      <dgm:spPr/>
      <dgm:t>
        <a:bodyPr/>
        <a:lstStyle/>
        <a:p>
          <a:endParaRPr lang="ru-RU"/>
        </a:p>
      </dgm:t>
    </dgm:pt>
    <dgm:pt modelId="{EC04C29E-59F7-463C-A48C-861CBE01C14E}">
      <dgm:prSet phldrT="[Текст]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F0E8BEBE-0694-442B-B356-CA6BDC5A4A18}" type="parTrans" cxnId="{3F3F273A-F871-4119-9BF2-E76179775CBA}">
      <dgm:prSet/>
      <dgm:spPr/>
      <dgm:t>
        <a:bodyPr/>
        <a:lstStyle/>
        <a:p>
          <a:endParaRPr lang="ru-RU"/>
        </a:p>
      </dgm:t>
    </dgm:pt>
    <dgm:pt modelId="{43AC8994-D63E-41F7-BDAE-737F3AF5F420}" type="sibTrans" cxnId="{3F3F273A-F871-4119-9BF2-E76179775CBA}">
      <dgm:prSet/>
      <dgm:spPr/>
      <dgm:t>
        <a:bodyPr/>
        <a:lstStyle/>
        <a:p>
          <a:endParaRPr lang="ru-RU"/>
        </a:p>
      </dgm:t>
    </dgm:pt>
    <dgm:pt modelId="{73D52A5F-1B5F-4021-83DB-9EC565238AF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ТРЕТЬЯ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5CA081-9A1C-4670-BCD1-7F79B5FFB82C}" type="parTrans" cxnId="{37CEA727-A52E-4582-A40A-D5F3948026E2}">
      <dgm:prSet/>
      <dgm:spPr/>
      <dgm:t>
        <a:bodyPr/>
        <a:lstStyle/>
        <a:p>
          <a:endParaRPr lang="ru-RU"/>
        </a:p>
      </dgm:t>
    </dgm:pt>
    <dgm:pt modelId="{B6E70821-03AD-48B7-A133-E1E84420651F}" type="sibTrans" cxnId="{37CEA727-A52E-4582-A40A-D5F3948026E2}">
      <dgm:prSet/>
      <dgm:spPr/>
      <dgm:t>
        <a:bodyPr/>
        <a:lstStyle/>
        <a:p>
          <a:endParaRPr lang="ru-RU"/>
        </a:p>
      </dgm:t>
    </dgm:pt>
    <dgm:pt modelId="{D3D199E4-6FA4-46F6-ABB6-A1533E40ED21}">
      <dgm:prSet phldrT="[Текст]"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0E04C5DD-7AD2-43FC-B5D9-91AE2D1BB37F}" type="parTrans" cxnId="{C38DF18D-226D-47D4-883A-6A112077B035}">
      <dgm:prSet/>
      <dgm:spPr/>
      <dgm:t>
        <a:bodyPr/>
        <a:lstStyle/>
        <a:p>
          <a:endParaRPr lang="ru-RU"/>
        </a:p>
      </dgm:t>
    </dgm:pt>
    <dgm:pt modelId="{205A5787-2B41-40F9-A34C-07CA9712E719}" type="sibTrans" cxnId="{C38DF18D-226D-47D4-883A-6A112077B035}">
      <dgm:prSet/>
      <dgm:spPr/>
      <dgm:t>
        <a:bodyPr/>
        <a:lstStyle/>
        <a:p>
          <a:endParaRPr lang="ru-RU"/>
        </a:p>
      </dgm:t>
    </dgm:pt>
    <dgm:pt modelId="{BF2D2748-8CDF-4972-B8CE-BAD25616B91E}">
      <dgm:prSet/>
      <dgm:spPr/>
      <dgm:t>
        <a:bodyPr/>
        <a:lstStyle/>
        <a:p>
          <a:r>
            <a:rPr lang="ru-RU" dirty="0" smtClean="0"/>
            <a:t>Восприятие текста</a:t>
          </a:r>
          <a:endParaRPr lang="ru-RU" dirty="0"/>
        </a:p>
      </dgm:t>
    </dgm:pt>
    <dgm:pt modelId="{1CA12FDE-E4A5-4E1A-BBA3-308F53C02BF4}" type="parTrans" cxnId="{78BA46DA-CAD6-4442-8F1D-01663AB114C0}">
      <dgm:prSet/>
      <dgm:spPr/>
      <dgm:t>
        <a:bodyPr/>
        <a:lstStyle/>
        <a:p>
          <a:endParaRPr lang="ru-RU"/>
        </a:p>
      </dgm:t>
    </dgm:pt>
    <dgm:pt modelId="{BADF203E-04A0-4B1A-82D4-B1CB43B6718A}" type="sibTrans" cxnId="{78BA46DA-CAD6-4442-8F1D-01663AB114C0}">
      <dgm:prSet/>
      <dgm:spPr/>
      <dgm:t>
        <a:bodyPr/>
        <a:lstStyle/>
        <a:p>
          <a:endParaRPr lang="ru-RU"/>
        </a:p>
      </dgm:t>
    </dgm:pt>
    <dgm:pt modelId="{7F86BAFF-8E9B-4B47-9A85-77FACC845C9C}">
      <dgm:prSet/>
      <dgm:spPr/>
      <dgm:t>
        <a:bodyPr/>
        <a:lstStyle/>
        <a:p>
          <a:endParaRPr lang="ru-RU" dirty="0"/>
        </a:p>
      </dgm:t>
    </dgm:pt>
    <dgm:pt modelId="{106A29F3-4A83-4C4A-B91F-354FA383BF33}" type="parTrans" cxnId="{A664A249-1F59-439E-9AAF-4773F76E3D63}">
      <dgm:prSet/>
      <dgm:spPr/>
      <dgm:t>
        <a:bodyPr/>
        <a:lstStyle/>
        <a:p>
          <a:endParaRPr lang="ru-RU"/>
        </a:p>
      </dgm:t>
    </dgm:pt>
    <dgm:pt modelId="{5CF2216B-561C-4D1B-A8CD-C2871B0CE9C2}" type="sibTrans" cxnId="{A664A249-1F59-439E-9AAF-4773F76E3D63}">
      <dgm:prSet/>
      <dgm:spPr/>
      <dgm:t>
        <a:bodyPr/>
        <a:lstStyle/>
        <a:p>
          <a:endParaRPr lang="ru-RU"/>
        </a:p>
      </dgm:t>
    </dgm:pt>
    <dgm:pt modelId="{004C2145-F293-434E-B885-D42B5A414DDA}">
      <dgm:prSet/>
      <dgm:spPr/>
      <dgm:t>
        <a:bodyPr/>
        <a:lstStyle/>
        <a:p>
          <a:r>
            <a:rPr lang="ru-RU" dirty="0" smtClean="0"/>
            <a:t>Извлечение смысла</a:t>
          </a:r>
          <a:endParaRPr lang="ru-RU" dirty="0"/>
        </a:p>
      </dgm:t>
    </dgm:pt>
    <dgm:pt modelId="{F1B3AECE-512B-4A0D-8EAA-6AB92F76C1F5}" type="parTrans" cxnId="{0CB74E88-9563-4E87-BB53-A2C1E12B1E51}">
      <dgm:prSet/>
      <dgm:spPr/>
      <dgm:t>
        <a:bodyPr/>
        <a:lstStyle/>
        <a:p>
          <a:endParaRPr lang="ru-RU"/>
        </a:p>
      </dgm:t>
    </dgm:pt>
    <dgm:pt modelId="{4D866F0B-AAC3-42E9-A147-CC706F2EE450}" type="sibTrans" cxnId="{0CB74E88-9563-4E87-BB53-A2C1E12B1E51}">
      <dgm:prSet/>
      <dgm:spPr/>
      <dgm:t>
        <a:bodyPr/>
        <a:lstStyle/>
        <a:p>
          <a:endParaRPr lang="ru-RU"/>
        </a:p>
      </dgm:t>
    </dgm:pt>
    <dgm:pt modelId="{866EDC04-C4C9-4EA3-9968-40B254965EB3}">
      <dgm:prSet/>
      <dgm:spPr/>
      <dgm:t>
        <a:bodyPr/>
        <a:lstStyle/>
        <a:p>
          <a:endParaRPr lang="ru-RU" dirty="0"/>
        </a:p>
      </dgm:t>
    </dgm:pt>
    <dgm:pt modelId="{6213F2B0-B781-44B7-8263-66C3182A9906}" type="parTrans" cxnId="{1E6D1DA4-06C0-4F50-84A4-C7B2ADF88F3C}">
      <dgm:prSet/>
      <dgm:spPr/>
      <dgm:t>
        <a:bodyPr/>
        <a:lstStyle/>
        <a:p>
          <a:endParaRPr lang="ru-RU"/>
        </a:p>
      </dgm:t>
    </dgm:pt>
    <dgm:pt modelId="{C7E5E75B-4DB5-4D33-8759-33BD487B1962}" type="sibTrans" cxnId="{1E6D1DA4-06C0-4F50-84A4-C7B2ADF88F3C}">
      <dgm:prSet/>
      <dgm:spPr/>
      <dgm:t>
        <a:bodyPr/>
        <a:lstStyle/>
        <a:p>
          <a:endParaRPr lang="ru-RU"/>
        </a:p>
      </dgm:t>
    </dgm:pt>
    <dgm:pt modelId="{9946CB49-AA23-4740-84E3-9624BAB6A2C1}">
      <dgm:prSet/>
      <dgm:spPr/>
      <dgm:t>
        <a:bodyPr/>
        <a:lstStyle/>
        <a:p>
          <a:r>
            <a:rPr lang="ru-RU" dirty="0" smtClean="0"/>
            <a:t>Создание собственного нового смысла</a:t>
          </a:r>
          <a:endParaRPr lang="ru-RU" dirty="0"/>
        </a:p>
      </dgm:t>
    </dgm:pt>
    <dgm:pt modelId="{622DACA2-C8D0-483D-A7D4-8C7BA7EE6028}" type="parTrans" cxnId="{D201C3DE-B653-489D-B00C-1D39135D5A7F}">
      <dgm:prSet/>
      <dgm:spPr/>
      <dgm:t>
        <a:bodyPr/>
        <a:lstStyle/>
        <a:p>
          <a:endParaRPr lang="ru-RU"/>
        </a:p>
      </dgm:t>
    </dgm:pt>
    <dgm:pt modelId="{DA2D059F-EBCE-4138-B5BC-BFD010F38DDF}" type="sibTrans" cxnId="{D201C3DE-B653-489D-B00C-1D39135D5A7F}">
      <dgm:prSet/>
      <dgm:spPr/>
      <dgm:t>
        <a:bodyPr/>
        <a:lstStyle/>
        <a:p>
          <a:endParaRPr lang="ru-RU"/>
        </a:p>
      </dgm:t>
    </dgm:pt>
    <dgm:pt modelId="{058B007B-31F7-4D5E-82E6-00BBD1041912}">
      <dgm:prSet/>
      <dgm:spPr/>
      <dgm:t>
        <a:bodyPr/>
        <a:lstStyle/>
        <a:p>
          <a:endParaRPr lang="ru-RU" dirty="0"/>
        </a:p>
      </dgm:t>
    </dgm:pt>
    <dgm:pt modelId="{623A06A2-823E-4DC2-8268-956747C44056}" type="parTrans" cxnId="{F4D58C99-507B-4C8F-859B-F655965AEFB9}">
      <dgm:prSet/>
      <dgm:spPr/>
      <dgm:t>
        <a:bodyPr/>
        <a:lstStyle/>
        <a:p>
          <a:endParaRPr lang="ru-RU"/>
        </a:p>
      </dgm:t>
    </dgm:pt>
    <dgm:pt modelId="{26D30342-7FE2-4FE0-BC51-78C30BA03721}" type="sibTrans" cxnId="{F4D58C99-507B-4C8F-859B-F655965AEFB9}">
      <dgm:prSet/>
      <dgm:spPr/>
      <dgm:t>
        <a:bodyPr/>
        <a:lstStyle/>
        <a:p>
          <a:endParaRPr lang="ru-RU"/>
        </a:p>
      </dgm:t>
    </dgm:pt>
    <dgm:pt modelId="{DDEA0C19-7EB8-4231-85D1-1D7E931CC222}" type="pres">
      <dgm:prSet presAssocID="{7642F101-C28C-40D1-B8F1-11897090D41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5ECEDB3-B40D-460E-9E16-2677A3BB24B6}" type="pres">
      <dgm:prSet presAssocID="{4736726A-5D73-4099-9B5D-F52EAED6149B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432993-D626-41ED-87A4-7431E9961D4B}" type="pres">
      <dgm:prSet presAssocID="{4736726A-5D73-4099-9B5D-F52EAED6149B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1735A-1669-4F23-A03C-E6BA9530EF32}" type="pres">
      <dgm:prSet presAssocID="{349C3F38-4AF0-4A82-9BD9-403E976F7416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21A28-7055-4E11-BB9D-3E43BB15921D}" type="pres">
      <dgm:prSet presAssocID="{349C3F38-4AF0-4A82-9BD9-403E976F7416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DF0D2-5B73-4ADC-A95D-3327604308E7}" type="pres">
      <dgm:prSet presAssocID="{73D52A5F-1B5F-4021-83DB-9EC565238AF4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8560C-AAC3-490A-BD74-B971095BCB7E}" type="pres">
      <dgm:prSet presAssocID="{73D52A5F-1B5F-4021-83DB-9EC565238AF4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5BBF6D-4CD6-4C22-AAA4-30539819992D}" type="presOf" srcId="{7642F101-C28C-40D1-B8F1-11897090D412}" destId="{DDEA0C19-7EB8-4231-85D1-1D7E931CC222}" srcOrd="0" destOrd="0" presId="urn:microsoft.com/office/officeart/2009/3/layout/IncreasingArrowsProcess"/>
    <dgm:cxn modelId="{C9559EEC-2DD2-473C-AE2A-AC9B964484B6}" srcId="{7642F101-C28C-40D1-B8F1-11897090D412}" destId="{4736726A-5D73-4099-9B5D-F52EAED6149B}" srcOrd="0" destOrd="0" parTransId="{EC7EEA6F-09B5-4243-9E8D-541E0E6C5937}" sibTransId="{449D49FD-2CCF-4B09-9620-8AE52B44367D}"/>
    <dgm:cxn modelId="{3F3F273A-F871-4119-9BF2-E76179775CBA}" srcId="{349C3F38-4AF0-4A82-9BD9-403E976F7416}" destId="{EC04C29E-59F7-463C-A48C-861CBE01C14E}" srcOrd="0" destOrd="0" parTransId="{F0E8BEBE-0694-442B-B356-CA6BDC5A4A18}" sibTransId="{43AC8994-D63E-41F7-BDAE-737F3AF5F420}"/>
    <dgm:cxn modelId="{C38DF18D-226D-47D4-883A-6A112077B035}" srcId="{73D52A5F-1B5F-4021-83DB-9EC565238AF4}" destId="{D3D199E4-6FA4-46F6-ABB6-A1533E40ED21}" srcOrd="0" destOrd="0" parTransId="{0E04C5DD-7AD2-43FC-B5D9-91AE2D1BB37F}" sibTransId="{205A5787-2B41-40F9-A34C-07CA9712E719}"/>
    <dgm:cxn modelId="{14189E62-ACF4-4955-8C86-84F2C718B718}" srcId="{7642F101-C28C-40D1-B8F1-11897090D412}" destId="{349C3F38-4AF0-4A82-9BD9-403E976F7416}" srcOrd="1" destOrd="0" parTransId="{AE3AD46E-BF0D-4E7E-B0CF-14CAA0398D16}" sibTransId="{AA212C3A-6E86-4D3B-A2A0-4DC67460944D}"/>
    <dgm:cxn modelId="{86535804-A1E6-4E19-AE5F-CB1B70BB5A58}" srcId="{4736726A-5D73-4099-9B5D-F52EAED6149B}" destId="{E7386A2C-D6E9-4359-B086-F35939D25332}" srcOrd="0" destOrd="0" parTransId="{CAB24E4F-ADB1-484C-AFD7-C5F8B7972942}" sibTransId="{B1D97DB0-DF12-468F-8235-C94DE81F7326}"/>
    <dgm:cxn modelId="{40841ECF-50CA-4FE0-A09F-D5F83C9869B7}" type="presOf" srcId="{866EDC04-C4C9-4EA3-9968-40B254965EB3}" destId="{EC921A28-7055-4E11-BB9D-3E43BB15921D}" srcOrd="0" destOrd="2" presId="urn:microsoft.com/office/officeart/2009/3/layout/IncreasingArrowsProcess"/>
    <dgm:cxn modelId="{40F36C89-C352-441E-A9A1-99DA68552D77}" type="presOf" srcId="{E7386A2C-D6E9-4359-B086-F35939D25332}" destId="{46432993-D626-41ED-87A4-7431E9961D4B}" srcOrd="0" destOrd="0" presId="urn:microsoft.com/office/officeart/2009/3/layout/IncreasingArrowsProcess"/>
    <dgm:cxn modelId="{D201C3DE-B653-489D-B00C-1D39135D5A7F}" srcId="{73D52A5F-1B5F-4021-83DB-9EC565238AF4}" destId="{9946CB49-AA23-4740-84E3-9624BAB6A2C1}" srcOrd="1" destOrd="0" parTransId="{622DACA2-C8D0-483D-A7D4-8C7BA7EE6028}" sibTransId="{DA2D059F-EBCE-4138-B5BC-BFD010F38DDF}"/>
    <dgm:cxn modelId="{0CB74E88-9563-4E87-BB53-A2C1E12B1E51}" srcId="{349C3F38-4AF0-4A82-9BD9-403E976F7416}" destId="{004C2145-F293-434E-B885-D42B5A414DDA}" srcOrd="1" destOrd="0" parTransId="{F1B3AECE-512B-4A0D-8EAA-6AB92F76C1F5}" sibTransId="{4D866F0B-AAC3-42E9-A147-CC706F2EE450}"/>
    <dgm:cxn modelId="{376A0932-52F9-4A04-BE25-FE0420429C57}" type="presOf" srcId="{9946CB49-AA23-4740-84E3-9624BAB6A2C1}" destId="{2188560C-AAC3-490A-BD74-B971095BCB7E}" srcOrd="0" destOrd="1" presId="urn:microsoft.com/office/officeart/2009/3/layout/IncreasingArrowsProcess"/>
    <dgm:cxn modelId="{CFF16DB0-E345-4262-848A-48CDC8A256FE}" type="presOf" srcId="{BF2D2748-8CDF-4972-B8CE-BAD25616B91E}" destId="{46432993-D626-41ED-87A4-7431E9961D4B}" srcOrd="0" destOrd="1" presId="urn:microsoft.com/office/officeart/2009/3/layout/IncreasingArrowsProcess"/>
    <dgm:cxn modelId="{A0E9BB5C-19D0-49DB-B685-25BC95CC9712}" type="presOf" srcId="{058B007B-31F7-4D5E-82E6-00BBD1041912}" destId="{2188560C-AAC3-490A-BD74-B971095BCB7E}" srcOrd="0" destOrd="2" presId="urn:microsoft.com/office/officeart/2009/3/layout/IncreasingArrowsProcess"/>
    <dgm:cxn modelId="{37CEA727-A52E-4582-A40A-D5F3948026E2}" srcId="{7642F101-C28C-40D1-B8F1-11897090D412}" destId="{73D52A5F-1B5F-4021-83DB-9EC565238AF4}" srcOrd="2" destOrd="0" parTransId="{E85CA081-9A1C-4670-BCD1-7F79B5FFB82C}" sibTransId="{B6E70821-03AD-48B7-A133-E1E84420651F}"/>
    <dgm:cxn modelId="{F4D58C99-507B-4C8F-859B-F655965AEFB9}" srcId="{73D52A5F-1B5F-4021-83DB-9EC565238AF4}" destId="{058B007B-31F7-4D5E-82E6-00BBD1041912}" srcOrd="2" destOrd="0" parTransId="{623A06A2-823E-4DC2-8268-956747C44056}" sibTransId="{26D30342-7FE2-4FE0-BC51-78C30BA03721}"/>
    <dgm:cxn modelId="{A35052A0-FABA-4887-94EA-D03E26BCA4AD}" type="presOf" srcId="{4736726A-5D73-4099-9B5D-F52EAED6149B}" destId="{05ECEDB3-B40D-460E-9E16-2677A3BB24B6}" srcOrd="0" destOrd="0" presId="urn:microsoft.com/office/officeart/2009/3/layout/IncreasingArrowsProcess"/>
    <dgm:cxn modelId="{F5E608A8-627B-4FFB-8CDC-7777AAB8ADD4}" type="presOf" srcId="{73D52A5F-1B5F-4021-83DB-9EC565238AF4}" destId="{4A9DF0D2-5B73-4ADC-A95D-3327604308E7}" srcOrd="0" destOrd="0" presId="urn:microsoft.com/office/officeart/2009/3/layout/IncreasingArrowsProcess"/>
    <dgm:cxn modelId="{1E6D1DA4-06C0-4F50-84A4-C7B2ADF88F3C}" srcId="{349C3F38-4AF0-4A82-9BD9-403E976F7416}" destId="{866EDC04-C4C9-4EA3-9968-40B254965EB3}" srcOrd="2" destOrd="0" parTransId="{6213F2B0-B781-44B7-8263-66C3182A9906}" sibTransId="{C7E5E75B-4DB5-4D33-8759-33BD487B1962}"/>
    <dgm:cxn modelId="{C3A6631F-9F76-4F40-A193-C545B1116DE9}" type="presOf" srcId="{D3D199E4-6FA4-46F6-ABB6-A1533E40ED21}" destId="{2188560C-AAC3-490A-BD74-B971095BCB7E}" srcOrd="0" destOrd="0" presId="urn:microsoft.com/office/officeart/2009/3/layout/IncreasingArrowsProcess"/>
    <dgm:cxn modelId="{F1CB0F54-DF11-4611-A12B-E12FC89E1057}" type="presOf" srcId="{7F86BAFF-8E9B-4B47-9A85-77FACC845C9C}" destId="{46432993-D626-41ED-87A4-7431E9961D4B}" srcOrd="0" destOrd="2" presId="urn:microsoft.com/office/officeart/2009/3/layout/IncreasingArrowsProcess"/>
    <dgm:cxn modelId="{78BA46DA-CAD6-4442-8F1D-01663AB114C0}" srcId="{4736726A-5D73-4099-9B5D-F52EAED6149B}" destId="{BF2D2748-8CDF-4972-B8CE-BAD25616B91E}" srcOrd="1" destOrd="0" parTransId="{1CA12FDE-E4A5-4E1A-BBA3-308F53C02BF4}" sibTransId="{BADF203E-04A0-4B1A-82D4-B1CB43B6718A}"/>
    <dgm:cxn modelId="{F07E7AD4-F95C-4208-903D-0EC054E5309A}" type="presOf" srcId="{004C2145-F293-434E-B885-D42B5A414DDA}" destId="{EC921A28-7055-4E11-BB9D-3E43BB15921D}" srcOrd="0" destOrd="1" presId="urn:microsoft.com/office/officeart/2009/3/layout/IncreasingArrowsProcess"/>
    <dgm:cxn modelId="{B5C63F00-7364-49A9-AB16-A1FA0EC48043}" type="presOf" srcId="{349C3F38-4AF0-4A82-9BD9-403E976F7416}" destId="{6871735A-1669-4F23-A03C-E6BA9530EF32}" srcOrd="0" destOrd="0" presId="urn:microsoft.com/office/officeart/2009/3/layout/IncreasingArrowsProcess"/>
    <dgm:cxn modelId="{5B52702E-0BE7-48F0-A5D9-A45FD8775388}" type="presOf" srcId="{EC04C29E-59F7-463C-A48C-861CBE01C14E}" destId="{EC921A28-7055-4E11-BB9D-3E43BB15921D}" srcOrd="0" destOrd="0" presId="urn:microsoft.com/office/officeart/2009/3/layout/IncreasingArrowsProcess"/>
    <dgm:cxn modelId="{A664A249-1F59-439E-9AAF-4773F76E3D63}" srcId="{4736726A-5D73-4099-9B5D-F52EAED6149B}" destId="{7F86BAFF-8E9B-4B47-9A85-77FACC845C9C}" srcOrd="2" destOrd="0" parTransId="{106A29F3-4A83-4C4A-B91F-354FA383BF33}" sibTransId="{5CF2216B-561C-4D1B-A8CD-C2871B0CE9C2}"/>
    <dgm:cxn modelId="{26F94E06-5E2B-46A7-A794-D99CB325A64D}" type="presParOf" srcId="{DDEA0C19-7EB8-4231-85D1-1D7E931CC222}" destId="{05ECEDB3-B40D-460E-9E16-2677A3BB24B6}" srcOrd="0" destOrd="0" presId="urn:microsoft.com/office/officeart/2009/3/layout/IncreasingArrowsProcess"/>
    <dgm:cxn modelId="{6A01EFF5-D324-4886-9C7F-6F2090F6CC1F}" type="presParOf" srcId="{DDEA0C19-7EB8-4231-85D1-1D7E931CC222}" destId="{46432993-D626-41ED-87A4-7431E9961D4B}" srcOrd="1" destOrd="0" presId="urn:microsoft.com/office/officeart/2009/3/layout/IncreasingArrowsProcess"/>
    <dgm:cxn modelId="{71AD6C07-D7CF-4244-9711-688D47C17EE9}" type="presParOf" srcId="{DDEA0C19-7EB8-4231-85D1-1D7E931CC222}" destId="{6871735A-1669-4F23-A03C-E6BA9530EF32}" srcOrd="2" destOrd="0" presId="urn:microsoft.com/office/officeart/2009/3/layout/IncreasingArrowsProcess"/>
    <dgm:cxn modelId="{A8D6661E-8CC3-42F7-969A-962796F22F47}" type="presParOf" srcId="{DDEA0C19-7EB8-4231-85D1-1D7E931CC222}" destId="{EC921A28-7055-4E11-BB9D-3E43BB15921D}" srcOrd="3" destOrd="0" presId="urn:microsoft.com/office/officeart/2009/3/layout/IncreasingArrowsProcess"/>
    <dgm:cxn modelId="{FCDF4E0D-A321-47B9-AEBA-515BA3BB9525}" type="presParOf" srcId="{DDEA0C19-7EB8-4231-85D1-1D7E931CC222}" destId="{4A9DF0D2-5B73-4ADC-A95D-3327604308E7}" srcOrd="4" destOrd="0" presId="urn:microsoft.com/office/officeart/2009/3/layout/IncreasingArrowsProcess"/>
    <dgm:cxn modelId="{810CA5B0-BEB1-445C-BFC8-0C0D0BE45DF8}" type="presParOf" srcId="{DDEA0C19-7EB8-4231-85D1-1D7E931CC222}" destId="{2188560C-AAC3-490A-BD74-B971095BCB7E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7CC826-2557-427B-8F13-9B1D99606EFC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0B9903B-631B-441F-9E10-201FFEBB46FD}">
      <dgm:prSet phldrT="[Текст]"/>
      <dgm:spPr/>
      <dgm:t>
        <a:bodyPr/>
        <a:lstStyle/>
        <a:p>
          <a:r>
            <a:rPr lang="ru-RU" dirty="0" smtClean="0"/>
            <a:t>1 блок</a:t>
          </a:r>
          <a:endParaRPr lang="ru-RU" dirty="0"/>
        </a:p>
      </dgm:t>
    </dgm:pt>
    <dgm:pt modelId="{1A48D97D-A5CE-4A09-9C34-828558322F6E}" type="parTrans" cxnId="{550F389C-473D-4D77-A7E6-FAA1C407B8E6}">
      <dgm:prSet/>
      <dgm:spPr/>
      <dgm:t>
        <a:bodyPr/>
        <a:lstStyle/>
        <a:p>
          <a:endParaRPr lang="ru-RU"/>
        </a:p>
      </dgm:t>
    </dgm:pt>
    <dgm:pt modelId="{8550EB2B-C6C9-4824-908F-53AACA2296E6}" type="sibTrans" cxnId="{550F389C-473D-4D77-A7E6-FAA1C407B8E6}">
      <dgm:prSet/>
      <dgm:spPr/>
      <dgm:t>
        <a:bodyPr/>
        <a:lstStyle/>
        <a:p>
          <a:endParaRPr lang="ru-RU"/>
        </a:p>
      </dgm:t>
    </dgm:pt>
    <dgm:pt modelId="{3157C8D0-30F9-42BD-A556-982792343715}">
      <dgm:prSet phldrT="[Текст]"/>
      <dgm:spPr/>
      <dgm:t>
        <a:bodyPr/>
        <a:lstStyle/>
        <a:p>
          <a:r>
            <a:rPr lang="ru-RU" dirty="0" smtClean="0"/>
            <a:t>Выделение ключевых слов в каждом смысловом абзаце текста</a:t>
          </a:r>
          <a:endParaRPr lang="ru-RU" dirty="0"/>
        </a:p>
      </dgm:t>
    </dgm:pt>
    <dgm:pt modelId="{7C889C13-693F-4E8E-81E4-9C574D489FB3}" type="parTrans" cxnId="{58D886F0-EC79-4ECD-8A5B-59E1673EF4D7}">
      <dgm:prSet/>
      <dgm:spPr/>
      <dgm:t>
        <a:bodyPr/>
        <a:lstStyle/>
        <a:p>
          <a:endParaRPr lang="ru-RU"/>
        </a:p>
      </dgm:t>
    </dgm:pt>
    <dgm:pt modelId="{AF4F68E0-61A0-4A3B-A56A-3217B22EA88F}" type="sibTrans" cxnId="{58D886F0-EC79-4ECD-8A5B-59E1673EF4D7}">
      <dgm:prSet/>
      <dgm:spPr/>
      <dgm:t>
        <a:bodyPr/>
        <a:lstStyle/>
        <a:p>
          <a:endParaRPr lang="ru-RU"/>
        </a:p>
      </dgm:t>
    </dgm:pt>
    <dgm:pt modelId="{FF9A3CE6-2652-4C84-A036-00FBE81FDD52}">
      <dgm:prSet phldrT="[Текст]"/>
      <dgm:spPr/>
      <dgm:t>
        <a:bodyPr/>
        <a:lstStyle/>
        <a:p>
          <a:r>
            <a:rPr lang="ru-RU" dirty="0" smtClean="0"/>
            <a:t>2 блок</a:t>
          </a:r>
          <a:endParaRPr lang="ru-RU" dirty="0"/>
        </a:p>
      </dgm:t>
    </dgm:pt>
    <dgm:pt modelId="{E4C45914-F5E0-4EF9-9F81-573A9B90C20B}" type="parTrans" cxnId="{4356A206-8313-457E-9184-1C95F3418B88}">
      <dgm:prSet/>
      <dgm:spPr/>
      <dgm:t>
        <a:bodyPr/>
        <a:lstStyle/>
        <a:p>
          <a:endParaRPr lang="ru-RU"/>
        </a:p>
      </dgm:t>
    </dgm:pt>
    <dgm:pt modelId="{A71A9741-CB21-4E5A-8A4A-046C8D5613BB}" type="sibTrans" cxnId="{4356A206-8313-457E-9184-1C95F3418B88}">
      <dgm:prSet/>
      <dgm:spPr/>
      <dgm:t>
        <a:bodyPr/>
        <a:lstStyle/>
        <a:p>
          <a:endParaRPr lang="ru-RU"/>
        </a:p>
      </dgm:t>
    </dgm:pt>
    <dgm:pt modelId="{FC64C3FF-612D-46AB-AE5E-15EA123F6E72}">
      <dgm:prSet phldrT="[Текст]"/>
      <dgm:spPr/>
      <dgm:t>
        <a:bodyPr/>
        <a:lstStyle/>
        <a:p>
          <a:r>
            <a:rPr lang="ru-RU" dirty="0" smtClean="0"/>
            <a:t>Составление смысловых рядов</a:t>
          </a:r>
          <a:endParaRPr lang="ru-RU" dirty="0"/>
        </a:p>
      </dgm:t>
    </dgm:pt>
    <dgm:pt modelId="{59A2D293-E4BB-41BC-A8FB-D3B1FC479997}" type="parTrans" cxnId="{DE98683D-FEA4-488C-B9A3-27E6891C6C6E}">
      <dgm:prSet/>
      <dgm:spPr/>
      <dgm:t>
        <a:bodyPr/>
        <a:lstStyle/>
        <a:p>
          <a:endParaRPr lang="ru-RU"/>
        </a:p>
      </dgm:t>
    </dgm:pt>
    <dgm:pt modelId="{34C1370B-6BF7-4F69-BD8B-B5F7AC55A9CB}" type="sibTrans" cxnId="{DE98683D-FEA4-488C-B9A3-27E6891C6C6E}">
      <dgm:prSet/>
      <dgm:spPr/>
      <dgm:t>
        <a:bodyPr/>
        <a:lstStyle/>
        <a:p>
          <a:endParaRPr lang="ru-RU"/>
        </a:p>
      </dgm:t>
    </dgm:pt>
    <dgm:pt modelId="{49823523-099A-4CE4-89CB-0E2A54D65B64}">
      <dgm:prSet phldrT="[Текст]"/>
      <dgm:spPr/>
      <dgm:t>
        <a:bodyPr/>
        <a:lstStyle/>
        <a:p>
          <a:r>
            <a:rPr lang="ru-RU" dirty="0" smtClean="0"/>
            <a:t>3 блок</a:t>
          </a:r>
          <a:endParaRPr lang="ru-RU" dirty="0"/>
        </a:p>
      </dgm:t>
    </dgm:pt>
    <dgm:pt modelId="{E88F47B5-6E40-4FBA-91A8-542C783B3EAE}" type="parTrans" cxnId="{8E92F686-F4D2-4C45-A2F9-BD1954EFFD58}">
      <dgm:prSet/>
      <dgm:spPr/>
      <dgm:t>
        <a:bodyPr/>
        <a:lstStyle/>
        <a:p>
          <a:endParaRPr lang="ru-RU"/>
        </a:p>
      </dgm:t>
    </dgm:pt>
    <dgm:pt modelId="{09B9F7C7-4807-48B0-938F-04090BE8952E}" type="sibTrans" cxnId="{8E92F686-F4D2-4C45-A2F9-BD1954EFFD58}">
      <dgm:prSet/>
      <dgm:spPr/>
      <dgm:t>
        <a:bodyPr/>
        <a:lstStyle/>
        <a:p>
          <a:endParaRPr lang="ru-RU"/>
        </a:p>
      </dgm:t>
    </dgm:pt>
    <dgm:pt modelId="{9DB59FC8-CA94-464D-AED7-67A5095F97F1}">
      <dgm:prSet phldrT="[Текст]"/>
      <dgm:spPr/>
      <dgm:t>
        <a:bodyPr/>
        <a:lstStyle/>
        <a:p>
          <a:r>
            <a:rPr lang="ru-RU" dirty="0" smtClean="0"/>
            <a:t>Выявление доминанты</a:t>
          </a:r>
          <a:endParaRPr lang="ru-RU" dirty="0"/>
        </a:p>
      </dgm:t>
    </dgm:pt>
    <dgm:pt modelId="{5E588944-66F9-47DD-8BB4-6B3F0B7F06E4}" type="parTrans" cxnId="{7AC3F72A-18A0-4EF1-9BA7-5968FBD1301A}">
      <dgm:prSet/>
      <dgm:spPr/>
      <dgm:t>
        <a:bodyPr/>
        <a:lstStyle/>
        <a:p>
          <a:endParaRPr lang="ru-RU"/>
        </a:p>
      </dgm:t>
    </dgm:pt>
    <dgm:pt modelId="{675173B7-B8E3-42A4-895D-5FC4AE16C26F}" type="sibTrans" cxnId="{7AC3F72A-18A0-4EF1-9BA7-5968FBD1301A}">
      <dgm:prSet/>
      <dgm:spPr/>
      <dgm:t>
        <a:bodyPr/>
        <a:lstStyle/>
        <a:p>
          <a:endParaRPr lang="ru-RU"/>
        </a:p>
      </dgm:t>
    </dgm:pt>
    <dgm:pt modelId="{0865A754-5A33-456E-A7DC-72BFF23BB49A}" type="pres">
      <dgm:prSet presAssocID="{F97CC826-2557-427B-8F13-9B1D99606E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E2CA29-6798-463C-A412-575DD8AF4C1C}" type="pres">
      <dgm:prSet presAssocID="{40B9903B-631B-441F-9E10-201FFEBB46FD}" presName="composite" presStyleCnt="0"/>
      <dgm:spPr/>
    </dgm:pt>
    <dgm:pt modelId="{C6270E7B-A28E-4236-9FF3-88F1CF454B89}" type="pres">
      <dgm:prSet presAssocID="{40B9903B-631B-441F-9E10-201FFEBB46F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7E1BF-93AE-4D58-8922-FB3E8ED677E1}" type="pres">
      <dgm:prSet presAssocID="{40B9903B-631B-441F-9E10-201FFEBB46F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B5FB8-4964-474B-9B00-0F0C0793EC8D}" type="pres">
      <dgm:prSet presAssocID="{8550EB2B-C6C9-4824-908F-53AACA2296E6}" presName="sp" presStyleCnt="0"/>
      <dgm:spPr/>
    </dgm:pt>
    <dgm:pt modelId="{6A6AE5B1-6B32-4EAC-B917-42E276E9FB5A}" type="pres">
      <dgm:prSet presAssocID="{FF9A3CE6-2652-4C84-A036-00FBE81FDD52}" presName="composite" presStyleCnt="0"/>
      <dgm:spPr/>
    </dgm:pt>
    <dgm:pt modelId="{DC13778E-9963-4CD6-9631-BC063CD1188C}" type="pres">
      <dgm:prSet presAssocID="{FF9A3CE6-2652-4C84-A036-00FBE81FDD5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02417-B059-497E-A1ED-8A6B1B7A5EE8}" type="pres">
      <dgm:prSet presAssocID="{FF9A3CE6-2652-4C84-A036-00FBE81FDD5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10BB2-50AD-4EC3-809F-54B7E269FAC5}" type="pres">
      <dgm:prSet presAssocID="{A71A9741-CB21-4E5A-8A4A-046C8D5613BB}" presName="sp" presStyleCnt="0"/>
      <dgm:spPr/>
    </dgm:pt>
    <dgm:pt modelId="{21FC44F5-3E3E-463C-AFD3-8534234EEFC2}" type="pres">
      <dgm:prSet presAssocID="{49823523-099A-4CE4-89CB-0E2A54D65B64}" presName="composite" presStyleCnt="0"/>
      <dgm:spPr/>
    </dgm:pt>
    <dgm:pt modelId="{78BD060B-53C2-4BAB-880F-86AE08A5476B}" type="pres">
      <dgm:prSet presAssocID="{49823523-099A-4CE4-89CB-0E2A54D65B6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F32C1-E533-4B6A-9B99-807AE53F35D0}" type="pres">
      <dgm:prSet presAssocID="{49823523-099A-4CE4-89CB-0E2A54D65B6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19ADEA-95E7-4BCC-9378-B20F86EE9FA2}" type="presOf" srcId="{49823523-099A-4CE4-89CB-0E2A54D65B64}" destId="{78BD060B-53C2-4BAB-880F-86AE08A5476B}" srcOrd="0" destOrd="0" presId="urn:microsoft.com/office/officeart/2005/8/layout/chevron2"/>
    <dgm:cxn modelId="{DE98683D-FEA4-488C-B9A3-27E6891C6C6E}" srcId="{FF9A3CE6-2652-4C84-A036-00FBE81FDD52}" destId="{FC64C3FF-612D-46AB-AE5E-15EA123F6E72}" srcOrd="0" destOrd="0" parTransId="{59A2D293-E4BB-41BC-A8FB-D3B1FC479997}" sibTransId="{34C1370B-6BF7-4F69-BD8B-B5F7AC55A9CB}"/>
    <dgm:cxn modelId="{566D9DD4-0740-433E-A9A4-E4AA4D3C5592}" type="presOf" srcId="{F97CC826-2557-427B-8F13-9B1D99606EFC}" destId="{0865A754-5A33-456E-A7DC-72BFF23BB49A}" srcOrd="0" destOrd="0" presId="urn:microsoft.com/office/officeart/2005/8/layout/chevron2"/>
    <dgm:cxn modelId="{34148A24-61E5-4CFB-94AB-3A100DA62DC0}" type="presOf" srcId="{40B9903B-631B-441F-9E10-201FFEBB46FD}" destId="{C6270E7B-A28E-4236-9FF3-88F1CF454B89}" srcOrd="0" destOrd="0" presId="urn:microsoft.com/office/officeart/2005/8/layout/chevron2"/>
    <dgm:cxn modelId="{05AA147E-E13E-4F1D-A32A-77132B9E77F6}" type="presOf" srcId="{9DB59FC8-CA94-464D-AED7-67A5095F97F1}" destId="{8EBF32C1-E533-4B6A-9B99-807AE53F35D0}" srcOrd="0" destOrd="0" presId="urn:microsoft.com/office/officeart/2005/8/layout/chevron2"/>
    <dgm:cxn modelId="{2CA1FA4A-A501-4A8E-B92B-C4A577DD74F0}" type="presOf" srcId="{FF9A3CE6-2652-4C84-A036-00FBE81FDD52}" destId="{DC13778E-9963-4CD6-9631-BC063CD1188C}" srcOrd="0" destOrd="0" presId="urn:microsoft.com/office/officeart/2005/8/layout/chevron2"/>
    <dgm:cxn modelId="{7AC3F72A-18A0-4EF1-9BA7-5968FBD1301A}" srcId="{49823523-099A-4CE4-89CB-0E2A54D65B64}" destId="{9DB59FC8-CA94-464D-AED7-67A5095F97F1}" srcOrd="0" destOrd="0" parTransId="{5E588944-66F9-47DD-8BB4-6B3F0B7F06E4}" sibTransId="{675173B7-B8E3-42A4-895D-5FC4AE16C26F}"/>
    <dgm:cxn modelId="{4356A206-8313-457E-9184-1C95F3418B88}" srcId="{F97CC826-2557-427B-8F13-9B1D99606EFC}" destId="{FF9A3CE6-2652-4C84-A036-00FBE81FDD52}" srcOrd="1" destOrd="0" parTransId="{E4C45914-F5E0-4EF9-9F81-573A9B90C20B}" sibTransId="{A71A9741-CB21-4E5A-8A4A-046C8D5613BB}"/>
    <dgm:cxn modelId="{58D886F0-EC79-4ECD-8A5B-59E1673EF4D7}" srcId="{40B9903B-631B-441F-9E10-201FFEBB46FD}" destId="{3157C8D0-30F9-42BD-A556-982792343715}" srcOrd="0" destOrd="0" parTransId="{7C889C13-693F-4E8E-81E4-9C574D489FB3}" sibTransId="{AF4F68E0-61A0-4A3B-A56A-3217B22EA88F}"/>
    <dgm:cxn modelId="{550F389C-473D-4D77-A7E6-FAA1C407B8E6}" srcId="{F97CC826-2557-427B-8F13-9B1D99606EFC}" destId="{40B9903B-631B-441F-9E10-201FFEBB46FD}" srcOrd="0" destOrd="0" parTransId="{1A48D97D-A5CE-4A09-9C34-828558322F6E}" sibTransId="{8550EB2B-C6C9-4824-908F-53AACA2296E6}"/>
    <dgm:cxn modelId="{8E92F686-F4D2-4C45-A2F9-BD1954EFFD58}" srcId="{F97CC826-2557-427B-8F13-9B1D99606EFC}" destId="{49823523-099A-4CE4-89CB-0E2A54D65B64}" srcOrd="2" destOrd="0" parTransId="{E88F47B5-6E40-4FBA-91A8-542C783B3EAE}" sibTransId="{09B9F7C7-4807-48B0-938F-04090BE8952E}"/>
    <dgm:cxn modelId="{D58EF99A-B529-467C-B007-5524015AABA0}" type="presOf" srcId="{FC64C3FF-612D-46AB-AE5E-15EA123F6E72}" destId="{CE002417-B059-497E-A1ED-8A6B1B7A5EE8}" srcOrd="0" destOrd="0" presId="urn:microsoft.com/office/officeart/2005/8/layout/chevron2"/>
    <dgm:cxn modelId="{42F601A0-1812-4769-A69A-CEA43FDFA636}" type="presOf" srcId="{3157C8D0-30F9-42BD-A556-982792343715}" destId="{6BD7E1BF-93AE-4D58-8922-FB3E8ED677E1}" srcOrd="0" destOrd="0" presId="urn:microsoft.com/office/officeart/2005/8/layout/chevron2"/>
    <dgm:cxn modelId="{CBE5281C-BF9F-4B62-B994-22C40CBC0EDE}" type="presParOf" srcId="{0865A754-5A33-456E-A7DC-72BFF23BB49A}" destId="{53E2CA29-6798-463C-A412-575DD8AF4C1C}" srcOrd="0" destOrd="0" presId="urn:microsoft.com/office/officeart/2005/8/layout/chevron2"/>
    <dgm:cxn modelId="{1B5B23C6-F875-49C9-9A65-BA86A592AA06}" type="presParOf" srcId="{53E2CA29-6798-463C-A412-575DD8AF4C1C}" destId="{C6270E7B-A28E-4236-9FF3-88F1CF454B89}" srcOrd="0" destOrd="0" presId="urn:microsoft.com/office/officeart/2005/8/layout/chevron2"/>
    <dgm:cxn modelId="{2F35EDA3-D7A9-4701-88F2-23F9A91C754C}" type="presParOf" srcId="{53E2CA29-6798-463C-A412-575DD8AF4C1C}" destId="{6BD7E1BF-93AE-4D58-8922-FB3E8ED677E1}" srcOrd="1" destOrd="0" presId="urn:microsoft.com/office/officeart/2005/8/layout/chevron2"/>
    <dgm:cxn modelId="{0369A22B-C87E-46C4-8BF2-C1F623C16475}" type="presParOf" srcId="{0865A754-5A33-456E-A7DC-72BFF23BB49A}" destId="{579B5FB8-4964-474B-9B00-0F0C0793EC8D}" srcOrd="1" destOrd="0" presId="urn:microsoft.com/office/officeart/2005/8/layout/chevron2"/>
    <dgm:cxn modelId="{FE472FBE-058B-4400-96CF-228872411CDA}" type="presParOf" srcId="{0865A754-5A33-456E-A7DC-72BFF23BB49A}" destId="{6A6AE5B1-6B32-4EAC-B917-42E276E9FB5A}" srcOrd="2" destOrd="0" presId="urn:microsoft.com/office/officeart/2005/8/layout/chevron2"/>
    <dgm:cxn modelId="{A146DAD8-FFB7-4A68-9E68-83AFF914D4BB}" type="presParOf" srcId="{6A6AE5B1-6B32-4EAC-B917-42E276E9FB5A}" destId="{DC13778E-9963-4CD6-9631-BC063CD1188C}" srcOrd="0" destOrd="0" presId="urn:microsoft.com/office/officeart/2005/8/layout/chevron2"/>
    <dgm:cxn modelId="{79BF668F-658A-4A0F-8619-FB9522FDA181}" type="presParOf" srcId="{6A6AE5B1-6B32-4EAC-B917-42E276E9FB5A}" destId="{CE002417-B059-497E-A1ED-8A6B1B7A5EE8}" srcOrd="1" destOrd="0" presId="urn:microsoft.com/office/officeart/2005/8/layout/chevron2"/>
    <dgm:cxn modelId="{846347DF-3C29-452D-A42B-2EF129FE56D0}" type="presParOf" srcId="{0865A754-5A33-456E-A7DC-72BFF23BB49A}" destId="{0F510BB2-50AD-4EC3-809F-54B7E269FAC5}" srcOrd="3" destOrd="0" presId="urn:microsoft.com/office/officeart/2005/8/layout/chevron2"/>
    <dgm:cxn modelId="{E69ADD07-4986-4529-A1E8-784141E2469A}" type="presParOf" srcId="{0865A754-5A33-456E-A7DC-72BFF23BB49A}" destId="{21FC44F5-3E3E-463C-AFD3-8534234EEFC2}" srcOrd="4" destOrd="0" presId="urn:microsoft.com/office/officeart/2005/8/layout/chevron2"/>
    <dgm:cxn modelId="{2A51944A-34C2-440C-B6F5-11764F7A5BB0}" type="presParOf" srcId="{21FC44F5-3E3E-463C-AFD3-8534234EEFC2}" destId="{78BD060B-53C2-4BAB-880F-86AE08A5476B}" srcOrd="0" destOrd="0" presId="urn:microsoft.com/office/officeart/2005/8/layout/chevron2"/>
    <dgm:cxn modelId="{A9826E2F-0068-45CE-93C6-22E166402B0A}" type="presParOf" srcId="{21FC44F5-3E3E-463C-AFD3-8534234EEFC2}" destId="{8EBF32C1-E533-4B6A-9B99-807AE53F35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ECEDB3-B40D-460E-9E16-2677A3BB24B6}">
      <dsp:nvSpPr>
        <dsp:cNvPr id="0" name=""/>
        <dsp:cNvSpPr/>
      </dsp:nvSpPr>
      <dsp:spPr>
        <a:xfrm>
          <a:off x="25121" y="343893"/>
          <a:ext cx="8662724" cy="126162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200283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ПЕРВАЯ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121" y="343893"/>
        <a:ext cx="8662724" cy="1261622"/>
      </dsp:txXfrm>
    </dsp:sp>
    <dsp:sp modelId="{46432993-D626-41ED-87A4-7431E9961D4B}">
      <dsp:nvSpPr>
        <dsp:cNvPr id="0" name=""/>
        <dsp:cNvSpPr/>
      </dsp:nvSpPr>
      <dsp:spPr>
        <a:xfrm>
          <a:off x="25121" y="1316786"/>
          <a:ext cx="2668119" cy="2430349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Восприятие текста</a:t>
          </a:r>
          <a:endParaRPr lang="ru-RU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>
        <a:off x="25121" y="1316786"/>
        <a:ext cx="2668119" cy="2430349"/>
      </dsp:txXfrm>
    </dsp:sp>
    <dsp:sp modelId="{6871735A-1669-4F23-A03C-E6BA9530EF32}">
      <dsp:nvSpPr>
        <dsp:cNvPr id="0" name=""/>
        <dsp:cNvSpPr/>
      </dsp:nvSpPr>
      <dsp:spPr>
        <a:xfrm>
          <a:off x="2693240" y="764434"/>
          <a:ext cx="5994605" cy="1261622"/>
        </a:xfrm>
        <a:prstGeom prst="rightArrow">
          <a:avLst>
            <a:gd name="adj1" fmla="val 50000"/>
            <a:gd name="adj2" fmla="val 5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200283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ВТОРАЯ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93240" y="764434"/>
        <a:ext cx="5994605" cy="1261622"/>
      </dsp:txXfrm>
    </dsp:sp>
    <dsp:sp modelId="{EC921A28-7055-4E11-BB9D-3E43BB15921D}">
      <dsp:nvSpPr>
        <dsp:cNvPr id="0" name=""/>
        <dsp:cNvSpPr/>
      </dsp:nvSpPr>
      <dsp:spPr>
        <a:xfrm>
          <a:off x="2693240" y="1737327"/>
          <a:ext cx="2668119" cy="243034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Извлечение смысла</a:t>
          </a:r>
          <a:endParaRPr lang="ru-RU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>
        <a:off x="2693240" y="1737327"/>
        <a:ext cx="2668119" cy="2430349"/>
      </dsp:txXfrm>
    </dsp:sp>
    <dsp:sp modelId="{4A9DF0D2-5B73-4ADC-A95D-3327604308E7}">
      <dsp:nvSpPr>
        <dsp:cNvPr id="0" name=""/>
        <dsp:cNvSpPr/>
      </dsp:nvSpPr>
      <dsp:spPr>
        <a:xfrm>
          <a:off x="5361360" y="1184975"/>
          <a:ext cx="3326486" cy="1261622"/>
        </a:xfrm>
        <a:prstGeom prst="rightArrow">
          <a:avLst>
            <a:gd name="adj1" fmla="val 50000"/>
            <a:gd name="adj2" fmla="val 5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200283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ТРЕТЬЯ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61360" y="1184975"/>
        <a:ext cx="3326486" cy="1261622"/>
      </dsp:txXfrm>
    </dsp:sp>
    <dsp:sp modelId="{2188560C-AAC3-490A-BD74-B971095BCB7E}">
      <dsp:nvSpPr>
        <dsp:cNvPr id="0" name=""/>
        <dsp:cNvSpPr/>
      </dsp:nvSpPr>
      <dsp:spPr>
        <a:xfrm>
          <a:off x="5361360" y="2157868"/>
          <a:ext cx="2668119" cy="2394781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Создание собственного нового смысла</a:t>
          </a:r>
          <a:endParaRPr lang="ru-RU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>
        <a:off x="5361360" y="2157868"/>
        <a:ext cx="2668119" cy="23947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270E7B-A28E-4236-9FF3-88F1CF454B89}">
      <dsp:nvSpPr>
        <dsp:cNvPr id="0" name=""/>
        <dsp:cNvSpPr/>
      </dsp:nvSpPr>
      <dsp:spPr>
        <a:xfrm rot="5400000">
          <a:off x="-228196" y="229589"/>
          <a:ext cx="1521309" cy="106491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 блок</a:t>
          </a:r>
          <a:endParaRPr lang="ru-RU" sz="2800" kern="1200" dirty="0"/>
        </a:p>
      </dsp:txBody>
      <dsp:txXfrm rot="5400000">
        <a:off x="-228196" y="229589"/>
        <a:ext cx="1521309" cy="1064916"/>
      </dsp:txXfrm>
    </dsp:sp>
    <dsp:sp modelId="{6BD7E1BF-93AE-4D58-8922-FB3E8ED677E1}">
      <dsp:nvSpPr>
        <dsp:cNvPr id="0" name=""/>
        <dsp:cNvSpPr/>
      </dsp:nvSpPr>
      <dsp:spPr>
        <a:xfrm rot="5400000">
          <a:off x="4520276" y="-3453966"/>
          <a:ext cx="988851" cy="78995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Выделение ключевых слов в каждом смысловом абзаце текста</a:t>
          </a:r>
          <a:endParaRPr lang="ru-RU" sz="3200" kern="1200" dirty="0"/>
        </a:p>
      </dsp:txBody>
      <dsp:txXfrm rot="5400000">
        <a:off x="4520276" y="-3453966"/>
        <a:ext cx="988851" cy="7899571"/>
      </dsp:txXfrm>
    </dsp:sp>
    <dsp:sp modelId="{DC13778E-9963-4CD6-9631-BC063CD1188C}">
      <dsp:nvSpPr>
        <dsp:cNvPr id="0" name=""/>
        <dsp:cNvSpPr/>
      </dsp:nvSpPr>
      <dsp:spPr>
        <a:xfrm rot="5400000">
          <a:off x="-228196" y="1555773"/>
          <a:ext cx="1521309" cy="1064916"/>
        </a:xfrm>
        <a:prstGeom prst="chevron">
          <a:avLst/>
        </a:prstGeom>
        <a:solidFill>
          <a:schemeClr val="accent2">
            <a:hueOff val="5241764"/>
            <a:satOff val="-994"/>
            <a:lumOff val="-5000"/>
            <a:alphaOff val="0"/>
          </a:schemeClr>
        </a:solidFill>
        <a:ln w="25400" cap="flat" cmpd="sng" algn="ctr">
          <a:solidFill>
            <a:schemeClr val="accent2">
              <a:hueOff val="5241764"/>
              <a:satOff val="-994"/>
              <a:lumOff val="-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 блок</a:t>
          </a:r>
          <a:endParaRPr lang="ru-RU" sz="2800" kern="1200" dirty="0"/>
        </a:p>
      </dsp:txBody>
      <dsp:txXfrm rot="5400000">
        <a:off x="-228196" y="1555773"/>
        <a:ext cx="1521309" cy="1064916"/>
      </dsp:txXfrm>
    </dsp:sp>
    <dsp:sp modelId="{CE002417-B059-497E-A1ED-8A6B1B7A5EE8}">
      <dsp:nvSpPr>
        <dsp:cNvPr id="0" name=""/>
        <dsp:cNvSpPr/>
      </dsp:nvSpPr>
      <dsp:spPr>
        <a:xfrm rot="5400000">
          <a:off x="4520276" y="-2127782"/>
          <a:ext cx="988851" cy="78995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5241764"/>
              <a:satOff val="-994"/>
              <a:lumOff val="-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Составление смысловых рядов</a:t>
          </a:r>
          <a:endParaRPr lang="ru-RU" sz="3200" kern="1200" dirty="0"/>
        </a:p>
      </dsp:txBody>
      <dsp:txXfrm rot="5400000">
        <a:off x="4520276" y="-2127782"/>
        <a:ext cx="988851" cy="7899571"/>
      </dsp:txXfrm>
    </dsp:sp>
    <dsp:sp modelId="{78BD060B-53C2-4BAB-880F-86AE08A5476B}">
      <dsp:nvSpPr>
        <dsp:cNvPr id="0" name=""/>
        <dsp:cNvSpPr/>
      </dsp:nvSpPr>
      <dsp:spPr>
        <a:xfrm rot="5400000">
          <a:off x="-228196" y="2881957"/>
          <a:ext cx="1521309" cy="1064916"/>
        </a:xfrm>
        <a:prstGeom prst="chevron">
          <a:avLst/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 w="25400" cap="flat" cmpd="sng" algn="ctr">
          <a:solidFill>
            <a:schemeClr val="accent2">
              <a:hueOff val="10483529"/>
              <a:satOff val="-1988"/>
              <a:lumOff val="-99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3 блок</a:t>
          </a:r>
          <a:endParaRPr lang="ru-RU" sz="2800" kern="1200" dirty="0"/>
        </a:p>
      </dsp:txBody>
      <dsp:txXfrm rot="5400000">
        <a:off x="-228196" y="2881957"/>
        <a:ext cx="1521309" cy="1064916"/>
      </dsp:txXfrm>
    </dsp:sp>
    <dsp:sp modelId="{8EBF32C1-E533-4B6A-9B99-807AE53F35D0}">
      <dsp:nvSpPr>
        <dsp:cNvPr id="0" name=""/>
        <dsp:cNvSpPr/>
      </dsp:nvSpPr>
      <dsp:spPr>
        <a:xfrm rot="5400000">
          <a:off x="4520276" y="-801598"/>
          <a:ext cx="988851" cy="78995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0483529"/>
              <a:satOff val="-1988"/>
              <a:lumOff val="-99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Выявление доминанты</a:t>
          </a:r>
          <a:endParaRPr lang="ru-RU" sz="3200" kern="1200" dirty="0"/>
        </a:p>
      </dsp:txBody>
      <dsp:txXfrm rot="5400000">
        <a:off x="4520276" y="-801598"/>
        <a:ext cx="988851" cy="7899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7F0126-611A-4CF8-A369-0DC4BA8A85E6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6EE8D35-B386-49FA-8E94-B4B7A82ED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30402"/>
            <a:ext cx="8208912" cy="1770605"/>
          </a:xfrm>
        </p:spPr>
        <p:txBody>
          <a:bodyPr/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Приёмы формирования смыслового чтения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2246" y="4797152"/>
            <a:ext cx="6511131" cy="1800200"/>
          </a:xfrm>
        </p:spPr>
        <p:txBody>
          <a:bodyPr>
            <a:normAutofit/>
          </a:bodyPr>
          <a:lstStyle/>
          <a:p>
            <a:pPr algn="r"/>
            <a:r>
              <a:rPr lang="ru-RU" sz="2000" spc="0" dirty="0" smtClean="0">
                <a:latin typeface="+mj-lt"/>
                <a:cs typeface="Times New Roman" pitchFamily="18" charset="0"/>
              </a:rPr>
              <a:t>Швец </a:t>
            </a:r>
            <a:r>
              <a:rPr lang="ru-RU" sz="2000" spc="0" dirty="0" err="1" smtClean="0">
                <a:latin typeface="+mj-lt"/>
                <a:cs typeface="Times New Roman" pitchFamily="18" charset="0"/>
              </a:rPr>
              <a:t>наталья</a:t>
            </a:r>
            <a:r>
              <a:rPr lang="ru-RU" sz="2000" spc="0" dirty="0" smtClean="0">
                <a:latin typeface="+mj-lt"/>
                <a:cs typeface="Times New Roman" pitchFamily="18" charset="0"/>
              </a:rPr>
              <a:t> </a:t>
            </a:r>
            <a:r>
              <a:rPr lang="ru-RU" sz="2000" spc="0" dirty="0" err="1" smtClean="0">
                <a:latin typeface="+mj-lt"/>
                <a:cs typeface="Times New Roman" pitchFamily="18" charset="0"/>
              </a:rPr>
              <a:t>ивановна</a:t>
            </a:r>
            <a:r>
              <a:rPr lang="ru-RU" sz="2000" spc="0" dirty="0" smtClean="0">
                <a:latin typeface="+mj-lt"/>
                <a:cs typeface="Times New Roman" pitchFamily="18" charset="0"/>
              </a:rPr>
              <a:t>, </a:t>
            </a:r>
          </a:p>
          <a:p>
            <a:pPr algn="r"/>
            <a:r>
              <a:rPr lang="ru-RU" sz="2000" spc="0" dirty="0" smtClean="0">
                <a:latin typeface="+mj-lt"/>
                <a:cs typeface="Times New Roman" pitchFamily="18" charset="0"/>
              </a:rPr>
              <a:t>Учитель русского языка и литературы</a:t>
            </a:r>
          </a:p>
          <a:p>
            <a:pPr algn="r"/>
            <a:r>
              <a:rPr lang="ru-RU" sz="2000" spc="0" dirty="0" smtClean="0">
                <a:latin typeface="+mj-lt"/>
                <a:cs typeface="Times New Roman" pitchFamily="18" charset="0"/>
              </a:rPr>
              <a:t>МБОУ «СОШ№9»</a:t>
            </a:r>
            <a:endParaRPr lang="ru-RU" sz="2000" spc="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2770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52651827"/>
              </p:ext>
            </p:extLst>
          </p:nvPr>
        </p:nvGraphicFramePr>
        <p:xfrm>
          <a:off x="467544" y="2574576"/>
          <a:ext cx="8280919" cy="14304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60018"/>
                <a:gridCol w="2760018"/>
                <a:gridCol w="2760883"/>
              </a:tblGrid>
              <a:tr h="964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План в вопросной форме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Тезис (ответ на вопрос)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Конспект  (тезис+ доказательство)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662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7624" y="188640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по таблице при составлении конспекта</a:t>
            </a:r>
          </a:p>
        </p:txBody>
      </p:sp>
    </p:spTree>
    <p:extLst>
      <p:ext uri="{BB962C8B-B14F-4D97-AF65-F5344CB8AC3E}">
        <p14:creationId xmlns="" xmlns:p14="http://schemas.microsoft.com/office/powerpoint/2010/main" val="7919182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smtClean="0"/>
              <a:t>ПОПС – формула</a:t>
            </a:r>
            <a:endParaRPr lang="ru-RU" sz="4800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51520" y="1052736"/>
            <a:ext cx="8352928" cy="3528392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00628"/>
            <a:ext cx="8640960" cy="3768532"/>
          </a:xfrm>
        </p:spPr>
        <p:txBody>
          <a:bodyPr>
            <a:normAutofit/>
          </a:bodyPr>
          <a:lstStyle/>
          <a:p>
            <a:pPr fontAlgn="base"/>
            <a:r>
              <a:rPr lang="ru-RU" sz="48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 – позиция</a:t>
            </a:r>
          </a:p>
          <a:p>
            <a:pPr fontAlgn="base"/>
            <a:r>
              <a:rPr lang="ru-RU" sz="48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О – объяснение , обоснование </a:t>
            </a:r>
          </a:p>
          <a:p>
            <a:pPr fontAlgn="base"/>
            <a:r>
              <a:rPr lang="ru-RU" sz="48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 – пример</a:t>
            </a:r>
          </a:p>
          <a:p>
            <a:r>
              <a:rPr lang="ru-RU" sz="48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 – следствие (или суждение)</a:t>
            </a:r>
            <a:endParaRPr lang="ru-RU" sz="48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929718" cy="4233652"/>
          </a:xfrm>
        </p:spPr>
        <p:txBody>
          <a:bodyPr>
            <a:noAutofit/>
          </a:bodyPr>
          <a:lstStyle/>
          <a:p>
            <a:pPr marL="0" indent="442913" algn="just" fontAlgn="base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считаю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Алёша был неправ, когда он не сдержал обещание перед Чернушкой и пользовался зёрнышком,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он ничего не будет знать.</a:t>
            </a:r>
          </a:p>
          <a:p>
            <a:pPr marL="0" indent="442913" algn="just" fontAlgn="base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могу это доказать на примере: 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ему дали учить двадцать страниц, а он потерял зёрнышко и ничего не выучил. </a:t>
            </a:r>
          </a:p>
          <a:p>
            <a:pPr marL="0" indent="442913" algn="just" fontAlgn="base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этого, я делаю вывод 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 нельзя    делать, благодаря чему-то или кому- то.</a:t>
            </a:r>
            <a:endParaRPr lang="ru-RU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248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anose="03010101010201010101" pitchFamily="66" charset="0"/>
              </a:rPr>
              <a:t>Рефлексия по формуле ПОПС на основе </a:t>
            </a:r>
          </a:p>
          <a:p>
            <a:pPr algn="ctr"/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anose="03010101010201010101" pitchFamily="66" charset="0"/>
              </a:rPr>
              <a:t>литературной сказки А. Погорельского «Черная курица»</a:t>
            </a:r>
            <a:endParaRPr lang="ru-RU" sz="32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86676" cy="548640"/>
          </a:xfrm>
        </p:spPr>
        <p:txBody>
          <a:bodyPr/>
          <a:lstStyle/>
          <a:p>
            <a:pPr algn="ctr"/>
            <a:r>
              <a:rPr lang="ru-RU" sz="4400" b="1" i="1" dirty="0" smtClean="0"/>
              <a:t>антиципация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822" y="908720"/>
            <a:ext cx="9110178" cy="492066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7000" b="0" dirty="0" smtClean="0"/>
              <a:t>М.М.Пришвин «Кладовая солнца»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Что нам известно об авторе?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Как вы понимаете заглавие произведения? В прямом или переносном значении употребил это выражение писатель? Если в переносном, то что это за троп?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Метафора строится на скрытом сравнении. Как вы думаете, что здесь будут сравниваться?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Можете ли вы предположить, о чем будет текст, кто его главные герои?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Что дополнительно подскажет вам  определение жанра своего произведения, данное Пришвиным?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Какие события произойдут в сказке – были?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Предположите, какими чувствами, настроением  будет проникнуто это произведение?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Что мы будем ждать от чтения?</a:t>
            </a:r>
          </a:p>
          <a:p>
            <a:pPr marL="3175" indent="350838" algn="just">
              <a:lnSpc>
                <a:spcPct val="120000"/>
              </a:lnSpc>
              <a:spcBef>
                <a:spcPts val="0"/>
              </a:spcBef>
            </a:pPr>
            <a:r>
              <a:rPr lang="ru-RU" sz="4500" b="0" dirty="0" smtClean="0"/>
              <a:t>Цель: прочитаем текст, проведем диалог с автором, проверим наши       предположения?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11213" y="1056807"/>
            <a:ext cx="3600400" cy="41044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20940" cy="548640"/>
          </a:xfrm>
        </p:spPr>
        <p:txBody>
          <a:bodyPr/>
          <a:lstStyle/>
          <a:p>
            <a:pPr algn="ctr"/>
            <a:r>
              <a:rPr lang="ru-RU" dirty="0" smtClean="0"/>
              <a:t>Примеры заданий работы с текстом для отработки структуры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3450" y="980582"/>
            <a:ext cx="3600400" cy="4214842"/>
          </a:xfrm>
        </p:spPr>
        <p:txBody>
          <a:bodyPr>
            <a:normAutofit fontScale="92500"/>
          </a:bodyPr>
          <a:lstStyle/>
          <a:p>
            <a:pPr marL="0" indent="0" algn="just"/>
            <a:r>
              <a:rPr lang="ru-RU" sz="2800" b="0" i="1" dirty="0" smtClean="0"/>
              <a:t>Перед вами группа предложений. Является ли она текстом? Что нужно сделать, чтобы превратить эту группу предложений в текст? Чем будет определяться последовательность предложений?</a:t>
            </a:r>
            <a:endParaRPr lang="ru-RU" sz="2800" b="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7564" y="1035775"/>
            <a:ext cx="3456384" cy="41044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1052736"/>
            <a:ext cx="36724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Перед вами начало сочинения. Содержится ли в нём основная мысль? Сколько абзацев следует построить, чтобы основная мысль была проведена? Продолжите сочинение. </a:t>
            </a:r>
            <a:r>
              <a:rPr lang="ru-RU" sz="2400" b="1" dirty="0">
                <a:solidFill>
                  <a:srgbClr val="FF0000"/>
                </a:solidFill>
              </a:rPr>
              <a:t>Недавно мне подарили котёнка. Он такой любопытный, трусливый и обидчивый.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развития критического мышления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06" y="1484784"/>
            <a:ext cx="9144000" cy="3971446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Цель</a:t>
            </a:r>
            <a:r>
              <a:rPr lang="ru-RU" sz="4400" dirty="0" smtClean="0"/>
              <a:t> данной образовательной технологии - развитие мыслительных навыков учащихся, необходимых не только в учёбе, но и в обычной жизни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/>
              <a:t>Приёмы технологии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00628"/>
            <a:ext cx="8820472" cy="398455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Кластер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Составление перепутанных логических цепочек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Ассоциативный  куст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Составление «толстых» и «тонких» вопросов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Составление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 (стихотворение по алгоритму)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П</a:t>
            </a:r>
            <a:r>
              <a:rPr lang="ru-RU" sz="2400" dirty="0" smtClean="0"/>
              <a:t>рогнозирование «Верные и неверные утверждения»,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Ключевые термины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Дневники двойных записей.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00628"/>
            <a:ext cx="8001056" cy="3579849"/>
          </a:xfrm>
        </p:spPr>
        <p:txBody>
          <a:bodyPr>
            <a:normAutofit/>
          </a:bodyPr>
          <a:lstStyle/>
          <a:p>
            <a:pPr indent="557213"/>
            <a:r>
              <a:rPr lang="ru-RU" sz="4000" dirty="0" smtClean="0"/>
              <a:t>Кластеры (или «гроздь») -  выделение смысловых единиц текста и графическое их оформление в определенном порядке в виде грозди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942" y="214290"/>
            <a:ext cx="6411422" cy="665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1681" y="2929707"/>
            <a:ext cx="206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СЛОВОСОЧЕТАНИЕ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4762018"/>
            <a:ext cx="1872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8182" y="4808184"/>
            <a:ext cx="1757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 является</a:t>
            </a:r>
          </a:p>
          <a:p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словосоч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4586" y="14801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2554259" y="219998"/>
            <a:ext cx="5375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Глагольные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1458" y="211707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Именные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8182" y="1480108"/>
            <a:ext cx="76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33" y="211707"/>
            <a:ext cx="125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63292" y="245514"/>
            <a:ext cx="123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смыслу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9124" y="6021288"/>
            <a:ext cx="1195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Гл+зависи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мое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97564" y="6021288"/>
            <a:ext cx="1131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3058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20940" cy="548640"/>
          </a:xfrm>
        </p:spPr>
        <p:txBody>
          <a:bodyPr/>
          <a:lstStyle/>
          <a:p>
            <a:pPr algn="ctr"/>
            <a:r>
              <a:rPr lang="ru-RU" sz="4400" b="1" dirty="0" err="1" smtClean="0"/>
              <a:t>Синквейн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185760"/>
          </a:xfrm>
        </p:spPr>
        <p:txBody>
          <a:bodyPr>
            <a:normAutofit/>
          </a:bodyPr>
          <a:lstStyle/>
          <a:p>
            <a:pPr marL="0" indent="442913" algn="just"/>
            <a:endParaRPr lang="ru-RU" sz="2000" b="0" dirty="0" smtClean="0"/>
          </a:p>
          <a:p>
            <a:pPr marL="0" indent="442913" algn="just"/>
            <a:r>
              <a:rPr lang="ru-RU" sz="2000" b="0" dirty="0" smtClean="0"/>
              <a:t>Первая строка – тема стихотворения, выраженная ОДНИМ словом, обычно именем существительным.</a:t>
            </a:r>
          </a:p>
          <a:p>
            <a:pPr marL="0" indent="442913" algn="just"/>
            <a:r>
              <a:rPr lang="ru-RU" sz="2000" b="0" dirty="0" smtClean="0"/>
              <a:t>Вторая строка – описание темы в ДВУХ словах, как правило, именами прилагательными.</a:t>
            </a:r>
          </a:p>
          <a:p>
            <a:pPr marL="0" indent="442913" algn="just"/>
            <a:r>
              <a:rPr lang="ru-RU" sz="2000" b="0" dirty="0" smtClean="0"/>
              <a:t>Третья строка – описание действия в рамках этой темы ТРЕМЯ словами, обычно глаголами.</a:t>
            </a:r>
          </a:p>
          <a:p>
            <a:pPr marL="0" indent="442913" algn="just"/>
            <a:r>
              <a:rPr lang="ru-RU" sz="2000" b="0" dirty="0" smtClean="0"/>
              <a:t>Четвертая строка – фраза из ЧЕТЫРЕХ слов, выражающая отношение автора к данной теме.</a:t>
            </a:r>
          </a:p>
          <a:p>
            <a:pPr marL="0" indent="442913" algn="just"/>
            <a:r>
              <a:rPr lang="ru-RU" sz="2000" b="0" dirty="0" smtClean="0"/>
              <a:t>Пятая строка – ОДНО слово – синоним к первому, на эмоционально-образном или философско-обобщенном уровне , повторяющее суть темы.</a:t>
            </a:r>
            <a:endParaRPr lang="ru-RU" sz="2000" b="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3960440"/>
          </a:xfrm>
        </p:spPr>
        <p:txBody>
          <a:bodyPr>
            <a:noAutofit/>
          </a:bodyPr>
          <a:lstStyle/>
          <a:p>
            <a:pPr algn="r"/>
            <a:r>
              <a:rPr lang="ru-RU" sz="6000" dirty="0" smtClean="0"/>
              <a:t>«Кто не умеет читать, тот не  умеет  мыслить»</a:t>
            </a:r>
          </a:p>
          <a:p>
            <a:pPr algn="r"/>
            <a:r>
              <a:rPr lang="ru-RU" sz="6000" i="1" dirty="0" smtClean="0"/>
              <a:t>  В.А.Сухомлинский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17362796"/>
              </p:ext>
            </p:extLst>
          </p:nvPr>
        </p:nvGraphicFramePr>
        <p:xfrm>
          <a:off x="179512" y="260648"/>
          <a:ext cx="8712968" cy="579252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356923"/>
                <a:gridCol w="4356045"/>
              </a:tblGrid>
              <a:tr h="1792125"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Герасим (Р. П.)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Добрый, трудолюбивый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Работает, ухаживает, защищает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Хороший. Мне он нравится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Богатырь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Герасим  (Ч.К.)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Могучий, как дерево, гордый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Работает, ухаживает, любит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потому что любит собачку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Мужественный великан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125"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Герасим (С.Я.)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Немой, сильный, важный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Убирает, возит, ухаживает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Несправедливо, жалко, грустно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Заботливый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Герасим (К.А.)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Добрый, могучий, дюжий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Работает, любит, страдает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Поступил неправильно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Крепостное право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269"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 автора 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«Два голубя»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Одинокий, миролюбивый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Надеется, сравнивает, размышляет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Огромное проявление чувств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0" baseline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baseline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Талант </a:t>
                      </a:r>
                      <a:endParaRPr lang="ru-RU" sz="1800" b="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017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Екатерина Трубецкая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“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Русские женщины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”</a:t>
                      </a:r>
                      <a:endParaRPr lang="ru-RU" sz="1800" b="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Смелая</a:t>
                      </a:r>
                      <a:r>
                        <a:rPr lang="ru-RU" sz="18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отважная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Решила, настояла, пожертвовала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Она настояла на своем и не предала мужа</a:t>
                      </a: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baseline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Любовь </a:t>
                      </a:r>
                      <a:endParaRPr lang="ru-RU" sz="18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017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83095922"/>
              </p:ext>
            </p:extLst>
          </p:nvPr>
        </p:nvGraphicFramePr>
        <p:xfrm>
          <a:off x="371650" y="1700808"/>
          <a:ext cx="8424936" cy="34563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{0E3FDE45-AF77-4B5C-9715-49D594BDF05E}</a:tableStyleId>
              </a:tblPr>
              <a:tblGrid>
                <a:gridCol w="5261423"/>
                <a:gridCol w="3163513"/>
              </a:tblGrid>
              <a:tr h="6135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Толстые вопросы</a:t>
                      </a:r>
                      <a:endParaRPr lang="ru-RU" sz="2000" b="1" dirty="0">
                        <a:ln>
                          <a:solidFill>
                            <a:schemeClr val="accent2"/>
                          </a:solidFill>
                        </a:ln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Тонкие вопросы</a:t>
                      </a:r>
                      <a:endParaRPr lang="ru-RU" sz="2000" b="1" dirty="0">
                        <a:ln>
                          <a:solidFill>
                            <a:schemeClr val="accent2"/>
                          </a:solidFill>
                        </a:ln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4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Дайте несколько объяснений, почему...?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Почему Вы считаете…?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В чем различие…?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Предположите, что будет, если…?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Что, если…?</a:t>
                      </a:r>
                      <a:endParaRPr lang="ru-RU" sz="2000" b="0" dirty="0">
                        <a:ln>
                          <a:solidFill>
                            <a:schemeClr val="accent2"/>
                          </a:solidFill>
                        </a:ln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Кто…?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Что…?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Когда…?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Может…?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Будет…?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Согласны ли Вы…?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chemeClr val="accent2"/>
                            </a:solidFill>
                          </a:ln>
                          <a:effectLst/>
                        </a:rPr>
                        <a:t> </a:t>
                      </a:r>
                      <a:endParaRPr lang="ru-RU" sz="2000" b="0" dirty="0">
                        <a:ln>
                          <a:solidFill>
                            <a:schemeClr val="accent2"/>
                          </a:solidFill>
                        </a:ln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118" y="1886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Примеры ключевых слов </a:t>
            </a:r>
            <a:endParaRPr lang="ru-RU" sz="3600" dirty="0" smtClean="0"/>
          </a:p>
          <a:p>
            <a:pPr algn="ctr"/>
            <a:r>
              <a:rPr lang="ru-RU" sz="3600" dirty="0" smtClean="0"/>
              <a:t>толстых </a:t>
            </a:r>
            <a:r>
              <a:rPr lang="ru-RU" sz="3600" dirty="0"/>
              <a:t>и тонких вопросов</a:t>
            </a:r>
          </a:p>
        </p:txBody>
      </p:sp>
    </p:spTree>
    <p:extLst>
      <p:ext uri="{BB962C8B-B14F-4D97-AF65-F5344CB8AC3E}">
        <p14:creationId xmlns="" xmlns:p14="http://schemas.microsoft.com/office/powerpoint/2010/main" val="476180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Дневник двойных записей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284984"/>
            <a:ext cx="8464454" cy="1952766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400" b="0" dirty="0" smtClean="0"/>
              <a:t>Цель: сформировать умение задавать вопросы во   время чтения, критически оценивать информацию, сопоставлять прочитанное с собственным опытом.</a:t>
            </a:r>
          </a:p>
          <a:p>
            <a:pPr algn="just">
              <a:spcBef>
                <a:spcPts val="0"/>
              </a:spcBef>
            </a:pPr>
            <a:r>
              <a:rPr lang="ru-RU" b="0" dirty="0" smtClean="0"/>
              <a:t> </a:t>
            </a:r>
            <a:endParaRPr lang="ru-RU" b="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79808662"/>
              </p:ext>
            </p:extLst>
          </p:nvPr>
        </p:nvGraphicFramePr>
        <p:xfrm>
          <a:off x="755576" y="1340768"/>
          <a:ext cx="7638107" cy="165830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823636"/>
                <a:gridCol w="3814471"/>
              </a:tblGrid>
              <a:tr h="819790">
                <a:tc>
                  <a:txBody>
                    <a:bodyPr/>
                    <a:lstStyle/>
                    <a:p>
                      <a:pPr marL="91122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Цитаты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7346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Комментарий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83851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Три стадии работы с текстом</a:t>
            </a:r>
            <a:endParaRPr lang="ru-RU" sz="36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00138"/>
            <a:ext cx="8215370" cy="354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16265693"/>
              </p:ext>
            </p:extLst>
          </p:nvPr>
        </p:nvGraphicFramePr>
        <p:xfrm>
          <a:off x="179512" y="260649"/>
          <a:ext cx="8784976" cy="513073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63004"/>
                <a:gridCol w="7221972"/>
              </a:tblGrid>
              <a:tr h="427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Стадия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 CYR"/>
                        <a:ea typeface="Times New Roman"/>
                      </a:endParaRPr>
                    </a:p>
                  </a:txBody>
                  <a:tcPr marL="62536" marR="625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                                         Функция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536" marR="62536" marT="0" marB="0"/>
                </a:tc>
              </a:tr>
              <a:tr h="123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Вызов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 CYR"/>
                        <a:ea typeface="Times New Roman"/>
                      </a:endParaRPr>
                    </a:p>
                  </a:txBody>
                  <a:tcPr marL="62536" marR="625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Мотивационная (побуждение к работе с новой информацией, стимулирование интереса к теме)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Информационная (вызов «на поверхность» имеющихся знаний по теме).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Коммуникационная (бесконфликтный обмен мнениями).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536" marR="62536" marT="0" marB="0"/>
                </a:tc>
              </a:tr>
              <a:tr h="10278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Осмысление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содержание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536" marR="625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Информационная (получение новой информацией по теме).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Систематизационная</a:t>
                      </a:r>
                      <a:r>
                        <a:rPr lang="ru-RU" sz="1800" dirty="0">
                          <a:effectLst/>
                        </a:rPr>
                        <a:t> (классификация полученной информации по категориям знаний).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Мотивационная (сохранение интереса к изученной теме).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536" marR="62536" marT="0" marB="0"/>
                </a:tc>
              </a:tr>
              <a:tr h="1848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Рефлексия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536" marR="625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Коммуникационная (обмен мнениями о новой информации).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Информационная (приобретение нового знания).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Мотивационная (пробуждения к дальнейшему расширению информационного поля).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Оценочная (соотнесение новой информации и имеющихся знаний, выработка соответственной позиции, оценка процесса).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536" marR="6253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90423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568952" cy="424847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Сотрудничество учителя и учащихся</a:t>
            </a:r>
          </a:p>
          <a:p>
            <a:pPr algn="r"/>
            <a:r>
              <a:rPr lang="ru-RU" sz="5400" dirty="0" err="1" smtClean="0">
                <a:solidFill>
                  <a:srgbClr val="00B050"/>
                </a:solidFill>
              </a:rPr>
              <a:t>Деятельностное</a:t>
            </a:r>
            <a:r>
              <a:rPr lang="ru-RU" sz="5400" dirty="0" smtClean="0">
                <a:solidFill>
                  <a:srgbClr val="00B050"/>
                </a:solidFill>
              </a:rPr>
              <a:t> участие самого ученика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Творческих  успехов</a:t>
            </a:r>
            <a:endParaRPr lang="ru-RU" sz="66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0"/>
            <a:ext cx="8321040" cy="1268760"/>
          </a:xfrm>
        </p:spPr>
        <p:txBody>
          <a:bodyPr/>
          <a:lstStyle/>
          <a:p>
            <a:pPr algn="ctr"/>
            <a:r>
              <a:rPr lang="ru-RU" sz="4000" dirty="0"/>
              <a:t>Познавательные и коммуникативные  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00628"/>
            <a:ext cx="8286808" cy="382857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endParaRPr lang="ru-RU" sz="3600" dirty="0" smtClean="0"/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Понимание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Поиск  конкретной информации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Самоконтроль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Интерпретация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Что такое чтение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00628"/>
            <a:ext cx="8208912" cy="357984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/>
              <a:t>Чтение – важное  базовое умение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/>
              <a:t>Чтение – это технология  интеллектуального развития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/>
              <a:t>Способ  обретения культуры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/>
              <a:t> Посредник в общении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/>
              <a:t>Средство для решения  жизненных  проблем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138322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фазы чтения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768912096"/>
              </p:ext>
            </p:extLst>
          </p:nvPr>
        </p:nvGraphicFramePr>
        <p:xfrm>
          <a:off x="251520" y="1052736"/>
          <a:ext cx="871296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3" y="188640"/>
            <a:ext cx="9144000" cy="548640"/>
          </a:xfrm>
        </p:spPr>
        <p:txBody>
          <a:bodyPr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смыслового чтения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00628"/>
            <a:ext cx="8678768" cy="4416604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Arial Black" pitchFamily="34" charset="0"/>
              </a:rPr>
              <a:t>Проникновение в смысл  при помощи  анализа текста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Arial Black" pitchFamily="34" charset="0"/>
              </a:rPr>
              <a:t>Полное и точное понимание текста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Arial Black" pitchFamily="34" charset="0"/>
              </a:rPr>
              <a:t>Извлечение из  текста главной и второстепенной информации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Arial Black" pitchFamily="34" charset="0"/>
              </a:rPr>
              <a:t>Воспроизведение и использование  текстовой информации 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 Black" pitchFamily="34" charset="0"/>
              </a:rPr>
              <a:t> Установка  на длительное запоминание  в процессе чтения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Смысловое чтение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12776"/>
            <a:ext cx="7520940" cy="357984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Аналитическое</a:t>
            </a:r>
          </a:p>
          <a:p>
            <a:pPr algn="ctr"/>
            <a:r>
              <a:rPr lang="ru-RU" sz="4400" dirty="0" smtClean="0">
                <a:latin typeface="Arial Black" pitchFamily="34" charset="0"/>
              </a:rPr>
              <a:t>Углублённое</a:t>
            </a:r>
          </a:p>
          <a:p>
            <a:pPr algn="ctr"/>
            <a:r>
              <a:rPr lang="ru-RU" sz="4400" dirty="0" smtClean="0">
                <a:latin typeface="Arial Black" pitchFamily="34" charset="0"/>
              </a:rPr>
              <a:t>Критическое</a:t>
            </a:r>
          </a:p>
          <a:p>
            <a:pPr algn="ctr"/>
            <a:r>
              <a:rPr lang="ru-RU" sz="4400" dirty="0" smtClean="0">
                <a:latin typeface="Arial Black" pitchFamily="34" charset="0"/>
              </a:rPr>
              <a:t>Творческое</a:t>
            </a:r>
          </a:p>
          <a:p>
            <a:pPr algn="ctr"/>
            <a:r>
              <a:rPr lang="ru-RU" sz="4400" dirty="0" smtClean="0">
                <a:latin typeface="Arial Black" pitchFamily="34" charset="0"/>
              </a:rPr>
              <a:t>Изучающее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дифференциальный алгоритм чтения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875035616"/>
              </p:ext>
            </p:extLst>
          </p:nvPr>
        </p:nvGraphicFramePr>
        <p:xfrm>
          <a:off x="179512" y="1052736"/>
          <a:ext cx="896448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980728"/>
            <a:ext cx="8640960" cy="39604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Приёмы извлечения информации и трансформации  текста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607900" cy="384054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Упражнения на реконструкцию текста:</a:t>
            </a:r>
            <a:endParaRPr lang="ru-RU" sz="2800" dirty="0" smtClean="0"/>
          </a:p>
          <a:p>
            <a:pPr marL="3175" lvl="0" indent="468313" algn="just"/>
            <a:r>
              <a:rPr lang="ru-RU" sz="2800" dirty="0" smtClean="0"/>
              <a:t>Составьте предложения из заданных ключевых слов по образцу</a:t>
            </a:r>
          </a:p>
          <a:p>
            <a:pPr marL="3175" lvl="0" indent="468313" algn="just"/>
            <a:r>
              <a:rPr lang="ru-RU" sz="2800" dirty="0" smtClean="0"/>
              <a:t>Расположите разрозненные предложения в соответствии с предлагаемой схемой</a:t>
            </a:r>
          </a:p>
          <a:p>
            <a:pPr marL="3175" lvl="0" indent="468313" algn="just"/>
            <a:r>
              <a:rPr lang="ru-RU" sz="2800" dirty="0" smtClean="0"/>
              <a:t>Составьте сокращённый вариант текста из 10 предложений на основе выбора их из предложенных 20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302</TotalTime>
  <Words>1004</Words>
  <Application>Microsoft Office PowerPoint</Application>
  <PresentationFormat>Экран (4:3)</PresentationFormat>
  <Paragraphs>189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Углы</vt:lpstr>
      <vt:lpstr>Приёмы формирования смыслового чтения</vt:lpstr>
      <vt:lpstr>Слайд 2</vt:lpstr>
      <vt:lpstr>Познавательные и коммуникативные  задачи:</vt:lpstr>
      <vt:lpstr>Что такое чтение</vt:lpstr>
      <vt:lpstr>фазы чтения</vt:lpstr>
      <vt:lpstr>Цель смыслового чтения</vt:lpstr>
      <vt:lpstr>Смысловое чтение</vt:lpstr>
      <vt:lpstr>дифференциальный алгоритм чтения</vt:lpstr>
      <vt:lpstr>Приёмы извлечения информации и трансформации  текста </vt:lpstr>
      <vt:lpstr>Слайд 10</vt:lpstr>
      <vt:lpstr>ПОПС – формула</vt:lpstr>
      <vt:lpstr>Слайд 12</vt:lpstr>
      <vt:lpstr>антиципация</vt:lpstr>
      <vt:lpstr>Примеры заданий работы с текстом для отработки структуры текста</vt:lpstr>
      <vt:lpstr>Технология развития критического мышления</vt:lpstr>
      <vt:lpstr> Приёмы технологии </vt:lpstr>
      <vt:lpstr>Слайд 17</vt:lpstr>
      <vt:lpstr>Слайд 18</vt:lpstr>
      <vt:lpstr>Синквейн</vt:lpstr>
      <vt:lpstr>Слайд 20</vt:lpstr>
      <vt:lpstr>Слайд 21</vt:lpstr>
      <vt:lpstr>Дневник двойных записей</vt:lpstr>
      <vt:lpstr>Три стадии работы с текстом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формирования смыслового чтения</dc:title>
  <dc:creator>СОШ 9</dc:creator>
  <cp:lastModifiedBy>www.PHILka.RU</cp:lastModifiedBy>
  <cp:revision>60</cp:revision>
  <dcterms:created xsi:type="dcterms:W3CDTF">2015-02-20T08:15:32Z</dcterms:created>
  <dcterms:modified xsi:type="dcterms:W3CDTF">2015-06-05T15:43:09Z</dcterms:modified>
</cp:coreProperties>
</file>