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5" r:id="rId6"/>
    <p:sldId id="264" r:id="rId7"/>
    <p:sldId id="266" r:id="rId8"/>
    <p:sldId id="272" r:id="rId9"/>
    <p:sldId id="271" r:id="rId10"/>
    <p:sldId id="267" r:id="rId11"/>
    <p:sldId id="269" r:id="rId12"/>
    <p:sldId id="268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ds13.omsk.obr55.ru/files/2019/04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72400" cy="3314723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Признаки ВЕСНЫ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5786454"/>
            <a:ext cx="5643602" cy="107154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 : Султанова Л.М.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s://fsd.multiurok.ru/viewImage.php?image=http://slovomaga.ru/wp-content/uploads/2017/05/68_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st4.depositphotos.com/1004423/20736/i/950/depositphotos_207362626-stock-photo-first-snow-green-grass-autum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1" y="1"/>
            <a:ext cx="950122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avatars.mds.yandex.net/get-pdb/1209663/eeec4d9c-1566-4258-9e40-57a8cf3ee4a8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fs00.infourok.ru/images/doc/114/134697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1714488"/>
            <a:ext cx="5486400" cy="1214446"/>
          </a:xfrm>
        </p:spPr>
        <p:txBody>
          <a:bodyPr/>
          <a:lstStyle/>
          <a:p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928926" y="4786322"/>
            <a:ext cx="4349762" cy="1785950"/>
          </a:xfrm>
        </p:spPr>
        <p:txBody>
          <a:bodyPr>
            <a:noAutofit/>
          </a:bodyPr>
          <a:lstStyle/>
          <a:p>
            <a:r>
              <a:rPr lang="ru-RU" sz="2400" dirty="0" smtClean="0"/>
              <a:t>Рыхлый снег на солнце тает,</a:t>
            </a:r>
          </a:p>
          <a:p>
            <a:r>
              <a:rPr lang="ru-RU" sz="2400" dirty="0" smtClean="0"/>
              <a:t>Ветерок в ветвях играет,</a:t>
            </a:r>
          </a:p>
          <a:p>
            <a:r>
              <a:rPr lang="ru-RU" sz="2400" dirty="0" smtClean="0"/>
              <a:t>Звонче птичьи голоса</a:t>
            </a:r>
          </a:p>
          <a:p>
            <a:r>
              <a:rPr lang="ru-RU" sz="2400" dirty="0" smtClean="0"/>
              <a:t>Значит, к нам пришла ВЕСНА!</a:t>
            </a:r>
          </a:p>
          <a:p>
            <a:endParaRPr lang="ru-RU" sz="2400" dirty="0"/>
          </a:p>
        </p:txBody>
      </p:sp>
      <p:pic>
        <p:nvPicPr>
          <p:cNvPr id="1026" name="Picture 2" descr="https://i.sunhome.ru/journal/4/narodnie-primeti-vesna.orig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2865" r="2865"/>
          <a:stretch>
            <a:fillRect/>
          </a:stretch>
        </p:blipFill>
        <p:spPr bwMode="auto">
          <a:xfrm>
            <a:off x="785786" y="0"/>
            <a:ext cx="8001055" cy="4857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dtchbgs4aqydg.cloudfront.net/food/1c22615d-b41f-42fe-a1f4-969545bfb075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68806"/>
            <a:ext cx="7429552" cy="64320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lebadm.ru/upload/news_img/2019/February/08/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img-4.photosight.ru/c52/3678734_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avatars.mds.yandex.net/get-zen_doc/927575/pub_5d41fc1fd4f07a00aeca4fe6_5d41fd33ec575b00ad1479bb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g-fotki.yandex.ru/get/6600/182470069.242/0_145a6d_68ab483c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birdwatchersgeneralstore.com/Roo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254921"/>
            <a:ext cx="5786478" cy="460307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29180" cy="3297238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По весне к нам с юга мчится</a:t>
            </a:r>
            <a:br>
              <a:rPr lang="ru-RU" sz="2800" dirty="0" smtClean="0"/>
            </a:br>
            <a:r>
              <a:rPr lang="ru-RU" sz="2800" dirty="0" smtClean="0"/>
              <a:t>Чёрная, как ворон, птица.</a:t>
            </a:r>
            <a:br>
              <a:rPr lang="ru-RU" sz="2800" dirty="0" smtClean="0"/>
            </a:br>
            <a:r>
              <a:rPr lang="ru-RU" sz="2800" dirty="0" smtClean="0"/>
              <a:t>Для деревьев наших врач –</a:t>
            </a:r>
            <a:br>
              <a:rPr lang="ru-RU" sz="2800" dirty="0" smtClean="0"/>
            </a:br>
            <a:r>
              <a:rPr lang="ru-RU" sz="2800" dirty="0" smtClean="0"/>
              <a:t>Ест букашек разных ...</a:t>
            </a:r>
            <a:br>
              <a:rPr lang="ru-RU" sz="2800" dirty="0" smtClean="0"/>
            </a:br>
            <a:r>
              <a:rPr lang="ru-RU" sz="2800" dirty="0" smtClean="0"/>
              <a:t>(Грач)</a:t>
            </a: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>
            <a:noAutofit/>
          </a:bodyPr>
          <a:lstStyle/>
          <a:p>
            <a:r>
              <a:rPr lang="ru-RU" sz="2800" dirty="0" smtClean="0"/>
              <a:t>Домик я ему построил,</a:t>
            </a:r>
            <a:br>
              <a:rPr lang="ru-RU" sz="2800" dirty="0" smtClean="0"/>
            </a:br>
            <a:r>
              <a:rPr lang="ru-RU" sz="2800" dirty="0" smtClean="0"/>
              <a:t>Важный я урок усвоил.</a:t>
            </a:r>
            <a:br>
              <a:rPr lang="ru-RU" sz="2800" dirty="0" smtClean="0"/>
            </a:br>
            <a:r>
              <a:rPr lang="ru-RU" sz="2800" dirty="0" smtClean="0"/>
              <a:t>Вот пришел зиме конец,</a:t>
            </a:r>
            <a:br>
              <a:rPr lang="ru-RU" sz="2800" dirty="0" smtClean="0"/>
            </a:br>
            <a:r>
              <a:rPr lang="ru-RU" sz="2800" dirty="0" smtClean="0"/>
              <a:t>Прилетел домой ...</a:t>
            </a:r>
            <a:br>
              <a:rPr lang="ru-RU" sz="2800" dirty="0" smtClean="0"/>
            </a:br>
            <a:r>
              <a:rPr lang="ru-RU" sz="2800" dirty="0" smtClean="0"/>
              <a:t>(Скворец)</a:t>
            </a:r>
            <a:endParaRPr lang="ru-RU" sz="2800" dirty="0"/>
          </a:p>
        </p:txBody>
      </p:sp>
      <p:pic>
        <p:nvPicPr>
          <p:cNvPr id="33794" name="Picture 2" descr="https://avatars.mds.yandex.net/get-zen_doc/1110951/pub_5c8d4c28519bad00b48a0166_5c8d4d24fe356d00b5d4112c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857496"/>
            <a:ext cx="4916491" cy="34635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41</Words>
  <PresentationFormat>Экран (4:3)</PresentationFormat>
  <Paragraphs>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Признаки ВЕСНЫ</vt:lpstr>
      <vt:lpstr>Загадка</vt:lpstr>
      <vt:lpstr>Слайд 3</vt:lpstr>
      <vt:lpstr>Слайд 4</vt:lpstr>
      <vt:lpstr>Слайд 5</vt:lpstr>
      <vt:lpstr>Слайд 6</vt:lpstr>
      <vt:lpstr>Слайд 7</vt:lpstr>
      <vt:lpstr>По весне к нам с юга мчится Чёрная, как ворон, птица. Для деревьев наших врач – Ест букашек разных ... (Грач)</vt:lpstr>
      <vt:lpstr>Домик я ему построил, Важный я урок усвоил. Вот пришел зиме конец, Прилетел домой ... (Скворец)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Признаки ВЕСНЫ</dc:title>
  <dc:creator>Лилия Султанова</dc:creator>
  <cp:lastModifiedBy>1</cp:lastModifiedBy>
  <cp:revision>5</cp:revision>
  <dcterms:created xsi:type="dcterms:W3CDTF">2020-09-16T05:30:13Z</dcterms:created>
  <dcterms:modified xsi:type="dcterms:W3CDTF">2020-09-16T06:14:09Z</dcterms:modified>
</cp:coreProperties>
</file>