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20" r:id="rId3"/>
    <p:sldMasterId id="2147483732" r:id="rId4"/>
  </p:sldMasterIdLst>
  <p:sldIdLst>
    <p:sldId id="256" r:id="rId5"/>
    <p:sldId id="258" r:id="rId6"/>
    <p:sldId id="263" r:id="rId7"/>
    <p:sldId id="257" r:id="rId8"/>
    <p:sldId id="259" r:id="rId9"/>
    <p:sldId id="261" r:id="rId10"/>
    <p:sldId id="260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A21C"/>
    <a:srgbClr val="248C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6600" y="762000"/>
            <a:ext cx="5486400" cy="1470025"/>
          </a:xfrm>
        </p:spPr>
        <p:txBody>
          <a:bodyPr/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297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75" y="2517775"/>
            <a:ext cx="483235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3250" y="274638"/>
            <a:ext cx="17335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52600" y="274638"/>
            <a:ext cx="50482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E20DC-E468-4B26-9588-39AFF710B8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E6439-4C37-416C-A34D-79BE3C4D35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A06694-94E1-4F4B-8DEE-4C43ED1FFAD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3FA23-9BCA-4C8F-B358-E88A729101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BB6010-1649-4572-89E4-A455F41FF2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A8758-7A5E-4105-8995-330D8A7BBEE0}" type="datetimeFigureOut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58A26-04FE-4E1F-B1F9-A8CB0B10A1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11787-5B14-42E4-853F-90DB4180F4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D7796-DE8A-4C83-A564-1A40A46C1878}" type="datetimeFigureOut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7980A-7253-49F7-8B74-71227B8CD8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9A5EF-0040-430B-833D-AF07DED6EC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4D553-000A-4A07-B847-30E8F3A12EF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06C02-AFC2-4E02-A718-2368CAC0AF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6600" y="762000"/>
            <a:ext cx="5486400" cy="1470025"/>
          </a:xfrm>
        </p:spPr>
        <p:txBody>
          <a:bodyPr/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297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75" y="2517775"/>
            <a:ext cx="483235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52600" y="1600200"/>
            <a:ext cx="33909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95900" y="1600200"/>
            <a:ext cx="33909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3250" y="274638"/>
            <a:ext cx="17335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52600" y="274638"/>
            <a:ext cx="50482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E20DC-E468-4B26-9588-39AFF710B8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E6439-4C37-416C-A34D-79BE3C4D35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A06694-94E1-4F4B-8DEE-4C43ED1FFAD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3FA23-9BCA-4C8F-B358-E88A729101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BB6010-1649-4572-89E4-A455F41FF2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A8758-7A5E-4105-8995-330D8A7BBEE0}" type="datetimeFigureOut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58A26-04FE-4E1F-B1F9-A8CB0B10A1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52600" y="1600200"/>
            <a:ext cx="33909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95900" y="1600200"/>
            <a:ext cx="33909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11787-5B14-42E4-853F-90DB4180F4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D7796-DE8A-4C83-A564-1A40A46C1878}" type="datetimeFigureOut">
              <a:rPr lang="ru-RU"/>
              <a:pPr>
                <a:defRPr/>
              </a:pPr>
              <a:t>26.02.2020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7980A-7253-49F7-8B74-71227B8CD8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9A5EF-0040-430B-833D-AF07DED6EC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4D553-000A-4A07-B847-30E8F3A12EF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06C02-AFC2-4E02-A718-2368CAC0AF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274638"/>
            <a:ext cx="6934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1600200"/>
            <a:ext cx="6934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wipe dir="r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50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9A6D369-1FB5-458D-A068-3C7B82300C8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wipe dir="r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274638"/>
            <a:ext cx="6934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1600200"/>
            <a:ext cx="6934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26.02.2020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wipe dir="r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2"/>
          </a:solidFill>
          <a:latin typeface="Majestic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50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9A6D369-1FB5-458D-A068-3C7B82300C8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wipe dir="r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03848" y="188641"/>
            <a:ext cx="5486400" cy="504055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900" b="1" dirty="0" smtClean="0">
                <a:solidFill>
                  <a:schemeClr val="bg1"/>
                </a:solidFill>
              </a:rPr>
              <a:t>МУНИЦИПАЛЬНОЕ  БЮДЖЕТНОЕ</a:t>
            </a:r>
            <a:r>
              <a:rPr lang="ru-RU" sz="900" dirty="0" smtClean="0">
                <a:solidFill>
                  <a:schemeClr val="bg1"/>
                </a:solidFill>
              </a:rPr>
              <a:t/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b="1" dirty="0" smtClean="0">
                <a:solidFill>
                  <a:schemeClr val="bg1"/>
                </a:solidFill>
              </a:rPr>
              <a:t>ДОШКОЛЬНОЕ  ОБРАЗОВАТЕЛЬНОЕ  УЧРЕЖДЕНИЕ</a:t>
            </a:r>
            <a:r>
              <a:rPr lang="ru-RU" sz="900" dirty="0" smtClean="0">
                <a:solidFill>
                  <a:schemeClr val="bg1"/>
                </a:solidFill>
              </a:rPr>
              <a:t/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b="1" dirty="0" smtClean="0">
                <a:solidFill>
                  <a:schemeClr val="bg1"/>
                </a:solidFill>
              </a:rPr>
              <a:t>ДЕТСКИЙ  САД  №  6  «БЕРЁЗКА»</a:t>
            </a:r>
            <a:r>
              <a:rPr lang="ru-RU" sz="900" dirty="0" smtClean="0">
                <a:solidFill>
                  <a:schemeClr val="bg1"/>
                </a:solidFill>
              </a:rPr>
              <a:t/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b="1" dirty="0" smtClean="0">
                <a:solidFill>
                  <a:schemeClr val="bg1"/>
                </a:solidFill>
              </a:rPr>
              <a:t> </a:t>
            </a:r>
            <a:r>
              <a:rPr lang="ru-RU" sz="900" dirty="0" smtClean="0">
                <a:solidFill>
                  <a:schemeClr val="bg1"/>
                </a:solidFill>
              </a:rPr>
              <a:t/>
            </a:r>
            <a:br>
              <a:rPr lang="ru-RU" sz="900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1340768"/>
            <a:ext cx="7308304" cy="230425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Отчёт по проведённому досугу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совместно с родителями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sz="3600" b="1" dirty="0" smtClean="0">
                <a:solidFill>
                  <a:schemeClr val="bg1"/>
                </a:solidFill>
              </a:rPr>
              <a:t>«Путешествие в страну Красивой речи»</a:t>
            </a:r>
            <a:endParaRPr lang="ru-RU" dirty="0" smtClean="0">
              <a:solidFill>
                <a:schemeClr val="bg1"/>
              </a:solidFill>
            </a:endParaRPr>
          </a:p>
          <a:p>
            <a:pPr algn="r"/>
            <a:r>
              <a:rPr lang="ru-RU" sz="2000" dirty="0" smtClean="0">
                <a:solidFill>
                  <a:schemeClr val="bg1"/>
                </a:solidFill>
              </a:rPr>
              <a:t>Провёл </a:t>
            </a:r>
            <a:r>
              <a:rPr lang="ru-RU" sz="2000" dirty="0" smtClean="0">
                <a:solidFill>
                  <a:schemeClr val="bg1"/>
                </a:solidFill>
              </a:rPr>
              <a:t>воспитатель:</a:t>
            </a:r>
          </a:p>
          <a:p>
            <a:pPr algn="r"/>
            <a:r>
              <a:rPr lang="ru-RU" sz="2000" dirty="0" err="1" smtClean="0">
                <a:solidFill>
                  <a:schemeClr val="bg1"/>
                </a:solidFill>
              </a:rPr>
              <a:t>Кучумова</a:t>
            </a:r>
            <a:r>
              <a:rPr lang="ru-RU" sz="2000" dirty="0" smtClean="0">
                <a:solidFill>
                  <a:schemeClr val="bg1"/>
                </a:solidFill>
              </a:rPr>
              <a:t> А.И.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8800">
    <p:cover dir="d"/>
    <p:sndAc>
      <p:endSnd/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692696"/>
            <a:ext cx="6934200" cy="4525963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Основные цели:</a:t>
            </a:r>
          </a:p>
          <a:p>
            <a:pPr>
              <a:buNone/>
            </a:pPr>
            <a:endParaRPr lang="ru-RU" sz="3600" b="1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Укрепление связи семьи и детского сада  в целях обеспечения единства речевого воздействия на дошкольников.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Оптимизация детско-родительских отношений.</a:t>
            </a:r>
          </a:p>
          <a:p>
            <a:pPr algn="ctr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8800">
    <p:cover dir="d"/>
    <p:sndAc>
      <p:endSnd/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214290"/>
            <a:ext cx="6934200" cy="6215106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Задачи: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  </a:t>
            </a:r>
            <a:r>
              <a:rPr lang="ru-RU" sz="2800" dirty="0" smtClean="0">
                <a:solidFill>
                  <a:schemeClr val="bg1"/>
                </a:solidFill>
              </a:rPr>
              <a:t>1 - приобщить родителей к образовательному процессу;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2 -  познакомить родителей с некоторыми игровыми  приёмами и упражнениями по развитию речи детей.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3 -  помочь родителям увидеть учебную проблему ребенка или, наоборот, убедить в успешности освоения им знаний;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4 -  обеспечить психологический комфорт для всех участников развлечения.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1961456"/>
            <a:ext cx="6934200" cy="4896544"/>
          </a:xfrm>
        </p:spPr>
        <p:txBody>
          <a:bodyPr/>
          <a:lstStyle/>
          <a:p>
            <a:pPr marL="457200" indent="-457200" algn="l"/>
            <a:r>
              <a:rPr lang="ru-RU" sz="2800" b="1" dirty="0" smtClean="0">
                <a:solidFill>
                  <a:schemeClr val="bg1"/>
                </a:solidFill>
              </a:rPr>
              <a:t>Задачи проведённых упражнений:</a:t>
            </a:r>
            <a:r>
              <a:rPr lang="ru-RU" sz="3600" b="1" dirty="0" smtClean="0">
                <a:solidFill>
                  <a:schemeClr val="bg1"/>
                </a:solidFill>
              </a:rPr>
              <a:t/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- продолжать работу над развитием связной речи, умением выразительно произносить слова и звуки;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- обобщить знания детей о сказках;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- прививать интерес к родному языку;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- обогатить словарный запас;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- развивать внимание, смекалку, умение работать по правилам и в команде;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- повторить звуки (гласные, согласные, мягкие и твердые согласные ).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7200" dirty="0" smtClean="0"/>
              <a:t/>
            </a:r>
            <a:br>
              <a:rPr lang="ru-RU" sz="7200" dirty="0" smtClean="0"/>
            </a:br>
            <a:endParaRPr lang="ru-RU" dirty="0"/>
          </a:p>
        </p:txBody>
      </p:sp>
    </p:spTree>
  </p:cSld>
  <p:clrMapOvr>
    <a:masterClrMapping/>
  </p:clrMapOvr>
  <p:transition advTm="8800">
    <p:cover dir="d"/>
    <p:sndAc>
      <p:endSnd/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ЯБИНКА\Desktop\педсовет3\IMG_20191213_1610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460" y="692696"/>
            <a:ext cx="7244623" cy="5433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8800">
    <p:cover dir="d"/>
    <p:sndAc>
      <p:endSnd/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РЯБИНКА\Desktop\педсовет3\IMG_20191213_1616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980728"/>
            <a:ext cx="6977376" cy="5233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РЯБИНКА\Desktop\педсовет3\IMG_20191213_1618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764704"/>
            <a:ext cx="7356309" cy="5517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83768" y="1628800"/>
            <a:ext cx="5110373" cy="348600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oolSlant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rgbClr val="FFFF00"/>
                  </a:solidFill>
                </a:ln>
                <a:solidFill>
                  <a:srgbClr val="0EA21C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dirty="0" smtClean="0">
                <a:ln w="11430">
                  <a:solidFill>
                    <a:srgbClr val="FFFF00"/>
                  </a:solidFill>
                </a:ln>
                <a:solidFill>
                  <a:srgbClr val="0EA21C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</a:t>
            </a:r>
            <a:r>
              <a:rPr lang="ru-RU" sz="5400" b="1" cap="none" spc="0" dirty="0" smtClean="0">
                <a:ln w="11430">
                  <a:solidFill>
                    <a:srgbClr val="FFFF00"/>
                  </a:solidFill>
                </a:ln>
                <a:solidFill>
                  <a:srgbClr val="0EA21C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 внимание!</a:t>
            </a:r>
          </a:p>
          <a:p>
            <a:pPr algn="ctr"/>
            <a:r>
              <a:rPr lang="ru-RU" sz="5400" b="1" dirty="0" smtClean="0">
                <a:ln w="11430">
                  <a:solidFill>
                    <a:srgbClr val="FFFF00"/>
                  </a:solidFill>
                </a:ln>
                <a:solidFill>
                  <a:srgbClr val="0EA21C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 новых встреч!</a:t>
            </a:r>
            <a:endParaRPr lang="ru-RU" sz="5400" b="1" cap="none" spc="0" dirty="0">
              <a:ln w="11430">
                <a:solidFill>
                  <a:srgbClr val="FFFF00"/>
                </a:solidFill>
              </a:ln>
              <a:solidFill>
                <a:srgbClr val="0EA21C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r"/>
  </p:transition>
</p:sld>
</file>

<file path=ppt/theme/theme1.xml><?xml version="1.0" encoding="utf-8"?>
<a:theme xmlns:a="http://schemas.openxmlformats.org/drawingml/2006/main" name="Тема2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Majestic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Белочка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ема2">
  <a:themeElements>
    <a:clrScheme name="Оформление по умолчанию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Оформление по умолчанию">
      <a:majorFont>
        <a:latin typeface="Majestic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Белочка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21</TotalTime>
  <Words>57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Тема2</vt:lpstr>
      <vt:lpstr>Белочка</vt:lpstr>
      <vt:lpstr>1_Тема2</vt:lpstr>
      <vt:lpstr>1_Белочка</vt:lpstr>
      <vt:lpstr> МУНИЦИПАЛЬНОЕ  БЮДЖЕТНОЕ ДОШКОЛЬНОЕ  ОБРАЗОВАТЕЛЬНОЕ  УЧРЕЖДЕНИЕ ДЕТСКИЙ  САД  №  6  «БЕРЁЗКА»   </vt:lpstr>
      <vt:lpstr>Слайд 2</vt:lpstr>
      <vt:lpstr>Слайд 3</vt:lpstr>
      <vt:lpstr>Задачи проведённых упражнений: - продолжать работу над развитием связной речи, умением выразительно произносить слова и звуки; - обобщить знания детей о сказках; - прививать интерес к родному языку; - обогатить словарный запас;  - развивать внимание, смекалку, умение работать по правилам и в команде;  - повторить звуки (гласные, согласные, мягкие и твердые согласные ).  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МУНИЦИПАЛЬНОЕ  БЮДЖЕТНОЕ ДОШКОЛЬНОЕ  ОБРАЗОВАТЕЛЬНОЕ  УЧРЕЖДЕНИЕ ДЕТСКИЙ  САД  №  6  «БЕРЁЗКА»   </dc:title>
  <dc:creator>РЯБИНКА</dc:creator>
  <cp:lastModifiedBy>РЯБИНКА</cp:lastModifiedBy>
  <cp:revision>4</cp:revision>
  <dcterms:created xsi:type="dcterms:W3CDTF">2020-02-25T10:09:19Z</dcterms:created>
  <dcterms:modified xsi:type="dcterms:W3CDTF">2020-02-26T10:11:08Z</dcterms:modified>
</cp:coreProperties>
</file>