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8" r:id="rId3"/>
    <p:sldId id="259" r:id="rId4"/>
    <p:sldId id="257" r:id="rId5"/>
    <p:sldId id="260" r:id="rId6"/>
    <p:sldId id="262" r:id="rId7"/>
    <p:sldId id="263" r:id="rId8"/>
    <p:sldId id="267" r:id="rId9"/>
    <p:sldId id="268" r:id="rId10"/>
    <p:sldId id="269" r:id="rId11"/>
    <p:sldId id="270" r:id="rId12"/>
    <p:sldId id="273" r:id="rId13"/>
    <p:sldId id="274" r:id="rId14"/>
    <p:sldId id="275" r:id="rId15"/>
    <p:sldId id="272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61" autoAdjust="0"/>
    <p:restoredTop sz="94660"/>
  </p:normalViewPr>
  <p:slideViewPr>
    <p:cSldViewPr>
      <p:cViewPr varScale="1">
        <p:scale>
          <a:sx n="111" d="100"/>
          <a:sy n="111" d="100"/>
        </p:scale>
        <p:origin x="-163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A92DD-08F4-4A71-AA6D-5FC734126695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5B12246-075E-4832-BBA7-FE1DF60D0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A92DD-08F4-4A71-AA6D-5FC734126695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2246-075E-4832-BBA7-FE1DF60D0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A92DD-08F4-4A71-AA6D-5FC734126695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2246-075E-4832-BBA7-FE1DF60D0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A92DD-08F4-4A71-AA6D-5FC734126695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5B12246-075E-4832-BBA7-FE1DF60D0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A92DD-08F4-4A71-AA6D-5FC734126695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2246-075E-4832-BBA7-FE1DF60D049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A92DD-08F4-4A71-AA6D-5FC734126695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2246-075E-4832-BBA7-FE1DF60D0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A92DD-08F4-4A71-AA6D-5FC734126695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5B12246-075E-4832-BBA7-FE1DF60D049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A92DD-08F4-4A71-AA6D-5FC734126695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2246-075E-4832-BBA7-FE1DF60D0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A92DD-08F4-4A71-AA6D-5FC734126695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2246-075E-4832-BBA7-FE1DF60D0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A92DD-08F4-4A71-AA6D-5FC734126695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2246-075E-4832-BBA7-FE1DF60D049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A92DD-08F4-4A71-AA6D-5FC734126695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12246-075E-4832-BBA7-FE1DF60D049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D1A92DD-08F4-4A71-AA6D-5FC734126695}" type="datetimeFigureOut">
              <a:rPr lang="ru-RU" smtClean="0"/>
              <a:t>26.06.2019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5B12246-075E-4832-BBA7-FE1DF60D049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quilters.ru/main/history.php" TargetMode="External"/><Relationship Id="rId2" Type="http://schemas.openxmlformats.org/officeDocument/2006/relationships/hyperlink" Target="http://stranamasterov.ru/user/1015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3346" y="1484784"/>
            <a:ext cx="6131807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/>
              <a:t>Северная </a:t>
            </a:r>
            <a:r>
              <a:rPr lang="ru-RU" sz="5400" b="1" dirty="0" err="1" smtClean="0"/>
              <a:t>Берегиня</a:t>
            </a:r>
            <a:endParaRPr lang="ru-RU" sz="5400" b="1" dirty="0" smtClean="0"/>
          </a:p>
          <a:p>
            <a:r>
              <a:rPr lang="ru-RU" sz="5400" b="1" dirty="0" smtClean="0"/>
              <a:t>       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78349" y="2204864"/>
            <a:ext cx="128432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</a:t>
            </a:r>
            <a:endParaRPr lang="ru-RU" sz="7200" b="1" dirty="0">
              <a:ln w="1143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63888" y="2211216"/>
            <a:ext cx="125547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>
                  <a:solidFill>
                    <a:schemeClr val="tx1"/>
                  </a:solidFill>
                </a:ln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СС</a:t>
            </a:r>
            <a:endParaRPr lang="ru-RU" sz="7200" b="1" cap="none" spc="0" dirty="0">
              <a:ln w="11430">
                <a:solidFill>
                  <a:schemeClr val="tx1"/>
                </a:solidFill>
              </a:ln>
              <a:solidFill>
                <a:srgbClr val="00B0F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29250" y="2211216"/>
            <a:ext cx="15121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0" cap="none" spc="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ИЯ</a:t>
            </a:r>
            <a:endParaRPr lang="ru-RU" sz="7200" b="0" cap="none" spc="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188640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Муниципальное бюджетное общеобразовательное учреждение </a:t>
            </a:r>
          </a:p>
          <a:p>
            <a:pPr algn="ctr"/>
            <a:r>
              <a:rPr lang="ru-RU" dirty="0"/>
              <a:t>средняя общеобразовательная школа №5</a:t>
            </a:r>
          </a:p>
          <a:p>
            <a:pPr algn="ctr"/>
            <a:r>
              <a:rPr lang="ru-RU" dirty="0"/>
              <a:t>им. Героя России Максима </a:t>
            </a:r>
            <a:r>
              <a:rPr lang="ru-RU" dirty="0" err="1"/>
              <a:t>Сураева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54995" y="4202685"/>
            <a:ext cx="38884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Работа ученицы 5 </a:t>
            </a:r>
            <a:r>
              <a:rPr lang="ru-RU" i="1" dirty="0" smtClean="0"/>
              <a:t>«а» </a:t>
            </a:r>
            <a:r>
              <a:rPr lang="ru-RU" i="1" dirty="0"/>
              <a:t>класса </a:t>
            </a:r>
          </a:p>
          <a:p>
            <a:r>
              <a:rPr lang="ru-RU" i="1" dirty="0" err="1" smtClean="0"/>
              <a:t>Гудиевой</a:t>
            </a:r>
            <a:r>
              <a:rPr lang="ru-RU" i="1" dirty="0" smtClean="0"/>
              <a:t>  Алёны</a:t>
            </a:r>
            <a:endParaRPr lang="ru-RU" i="1" dirty="0"/>
          </a:p>
          <a:p>
            <a:r>
              <a:rPr lang="ru-RU" i="1" dirty="0"/>
              <a:t>Руководитель работы:</a:t>
            </a:r>
          </a:p>
          <a:p>
            <a:r>
              <a:rPr lang="ru-RU" i="1" dirty="0"/>
              <a:t> Маскаева Галина Владимировна,</a:t>
            </a:r>
          </a:p>
          <a:p>
            <a:r>
              <a:rPr lang="ru-RU" i="1" dirty="0"/>
              <a:t>учитель технологии.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271513" y="6165304"/>
            <a:ext cx="2087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/>
              <a:t>2016-2017  </a:t>
            </a:r>
            <a:r>
              <a:rPr lang="ru-RU" dirty="0"/>
              <a:t>уч. год.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97718" y="3411545"/>
            <a:ext cx="2021643" cy="383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(Народная кукла)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890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3" y="3068960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Флаг Ногинского района </a:t>
            </a:r>
          </a:p>
        </p:txBody>
      </p:sp>
      <p:pic>
        <p:nvPicPr>
          <p:cNvPr id="4098" name="Picture 2" descr="http://www.megaflag.ru/sites/default/files/images/shop/products/flag_noginskij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5"/>
            <a:ext cx="2681967" cy="1782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0" y="5373216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Северная </a:t>
            </a:r>
            <a:r>
              <a:rPr lang="ru-RU" dirty="0" err="1"/>
              <a:t>Берегиня</a:t>
            </a:r>
            <a:r>
              <a:rPr lang="ru-RU" dirty="0"/>
              <a:t> </a:t>
            </a:r>
            <a:r>
              <a:rPr lang="ru-RU" dirty="0" smtClean="0"/>
              <a:t> Богородского края</a:t>
            </a:r>
            <a:endParaRPr lang="ru-RU" dirty="0"/>
          </a:p>
        </p:txBody>
      </p:sp>
      <p:pic>
        <p:nvPicPr>
          <p:cNvPr id="6" name="Picture 3" descr="C:\Users\Вовчик\Desktop\DSC_10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991" y="692696"/>
            <a:ext cx="4663449" cy="454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78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5805264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Всех их объединяет  -  </a:t>
            </a:r>
            <a:r>
              <a:rPr lang="ru-RU" sz="2800" dirty="0" smtClean="0"/>
              <a:t>Россия</a:t>
            </a:r>
            <a:endParaRPr lang="ru-RU" sz="2800" dirty="0"/>
          </a:p>
        </p:txBody>
      </p:sp>
      <p:pic>
        <p:nvPicPr>
          <p:cNvPr id="4098" name="Picture 2" descr="C:\Users\Вовчик\Desktop\DSC_10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736033"/>
            <a:ext cx="3078625" cy="4781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106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013176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</a:t>
            </a:r>
            <a:r>
              <a:rPr lang="ru-RU" dirty="0" smtClean="0"/>
              <a:t>вадратики </a:t>
            </a:r>
            <a:r>
              <a:rPr lang="ru-RU" dirty="0"/>
              <a:t>белой ткани сложить </a:t>
            </a:r>
            <a:r>
              <a:rPr lang="ru-RU" dirty="0" smtClean="0"/>
              <a:t> </a:t>
            </a:r>
            <a:r>
              <a:rPr lang="ru-RU" dirty="0"/>
              <a:t>для ладошек-пополам по диагонали, потом "самолетиком" и снова пополам.</a:t>
            </a:r>
          </a:p>
        </p:txBody>
      </p:sp>
      <p:pic>
        <p:nvPicPr>
          <p:cNvPr id="6146" name="Picture 2" descr="C:\Users\Вовчик\Desktop\DSC_10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220" y="775362"/>
            <a:ext cx="2323186" cy="2221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Вовчик\Desktop\DSC_105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576" y="1589908"/>
            <a:ext cx="2376264" cy="2337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Вовчик\Desktop\DSC_105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581589"/>
            <a:ext cx="2736304" cy="2152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1035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754761"/>
            <a:ext cx="7056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Цветной квадрат ткани сложить пополам, вложить в уголки ладошки, перемотать их красной нитью и завязать на 2 узелка. Вывернуть. Платок в этой кукле одновременно выполняет функцию рук.</a:t>
            </a:r>
          </a:p>
        </p:txBody>
      </p:sp>
      <p:pic>
        <p:nvPicPr>
          <p:cNvPr id="7170" name="Picture 2" descr="C:\Users\Вовчик\Desktop\DSC_10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2722837" cy="1802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Вовчик\Desktop\DSC_106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7223" y="1450160"/>
            <a:ext cx="3024336" cy="2266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Вовчик\Desktop\DSC_106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204864"/>
            <a:ext cx="2635736" cy="2360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04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3885" y="5733256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Повязать платок на голову. Сзади сразу можно сделать петельку для подвешивания куколки.</a:t>
            </a:r>
          </a:p>
        </p:txBody>
      </p:sp>
      <p:pic>
        <p:nvPicPr>
          <p:cNvPr id="4" name="Picture 2" descr="C:\Users\Вовчик\Desktop\DSC_10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92696"/>
            <a:ext cx="480357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48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овчик\Desktop\DSC_107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04664"/>
            <a:ext cx="3456384" cy="5219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5877272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Северная </a:t>
            </a:r>
            <a:r>
              <a:rPr lang="ru-RU" dirty="0" err="1" smtClean="0"/>
              <a:t>Берегиня</a:t>
            </a:r>
            <a:r>
              <a:rPr lang="ru-RU" dirty="0" smtClean="0"/>
              <a:t> находится в </a:t>
            </a:r>
            <a:r>
              <a:rPr lang="ru-RU" smtClean="0"/>
              <a:t>музее Боевой </a:t>
            </a:r>
            <a:r>
              <a:rPr lang="ru-RU" dirty="0"/>
              <a:t>С</a:t>
            </a:r>
            <a:r>
              <a:rPr lang="ru-RU" smtClean="0"/>
              <a:t>лавы </a:t>
            </a:r>
            <a:r>
              <a:rPr lang="ru-RU" dirty="0" smtClean="0"/>
              <a:t>школы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033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98628" y="1370688"/>
            <a:ext cx="47857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Куклы</a:t>
            </a:r>
            <a:r>
              <a:rPr lang="ru-RU" b="1" dirty="0"/>
              <a:t> </a:t>
            </a:r>
            <a:r>
              <a:rPr lang="ru-RU" dirty="0"/>
              <a:t>разных народов. </a:t>
            </a:r>
            <a:r>
              <a:rPr lang="ru-RU" dirty="0" smtClean="0"/>
              <a:t> Северная </a:t>
            </a:r>
            <a:r>
              <a:rPr lang="ru-RU" dirty="0" err="1"/>
              <a:t>Берегиня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916832"/>
            <a:ext cx="51869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http://stranamasterov.ru/user/1015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370688"/>
            <a:ext cx="2927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 Жукова Елена Ивановна.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098628" y="54868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Литература: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2967335"/>
            <a:ext cx="6534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-  Сайт </a:t>
            </a:r>
            <a:r>
              <a:rPr lang="ru-RU" dirty="0"/>
              <a:t>Ассоциации мастеров лоскутного шитья России,</a:t>
            </a:r>
          </a:p>
          <a:p>
            <a:endParaRPr lang="ru-RU" u="sng" dirty="0" smtClean="0">
              <a:hlinkClick r:id="rId3"/>
            </a:endParaRPr>
          </a:p>
          <a:p>
            <a:r>
              <a:rPr lang="ru-RU" u="sng" dirty="0" smtClean="0">
                <a:hlinkClick r:id="rId3"/>
              </a:rPr>
              <a:t>http</a:t>
            </a:r>
            <a:r>
              <a:rPr lang="ru-RU" u="sng" dirty="0">
                <a:hlinkClick r:id="rId3"/>
              </a:rPr>
              <a:t>://quilters.ru/main/history.php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248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4176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+mj-lt"/>
                <a:cs typeface="Times New Roman" panose="02020603050405020304" pitchFamily="18" charset="0"/>
              </a:rPr>
              <a:t>Северная </a:t>
            </a:r>
            <a:r>
              <a:rPr lang="ru-RU" b="1" dirty="0" err="1">
                <a:latin typeface="+mj-lt"/>
                <a:cs typeface="Times New Roman" panose="02020603050405020304" pitchFamily="18" charset="0"/>
              </a:rPr>
              <a:t>Берегиня</a:t>
            </a:r>
            <a:r>
              <a:rPr lang="ru-RU" dirty="0">
                <a:latin typeface="+mj-lt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+mj-lt"/>
                <a:cs typeface="Times New Roman" panose="02020603050405020304" pitchFamily="18" charset="0"/>
              </a:rPr>
              <a:t>, т.к. ставили эту куколку исключительно в   северный угол дома,</a:t>
            </a:r>
            <a:r>
              <a:rPr lang="ru-RU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+mj-lt"/>
                <a:cs typeface="Times New Roman" panose="02020603050405020304" pitchFamily="18" charset="0"/>
              </a:rPr>
              <a:t>относится </a:t>
            </a:r>
            <a:r>
              <a:rPr lang="ru-RU" dirty="0">
                <a:latin typeface="+mj-lt"/>
                <a:cs typeface="Times New Roman" panose="02020603050405020304" pitchFamily="18" charset="0"/>
              </a:rPr>
              <a:t>к самым примитивным по конструкции куклам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060848"/>
            <a:ext cx="4176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+mj-lt"/>
                <a:cs typeface="Times New Roman" panose="02020603050405020304" pitchFamily="18" charset="0"/>
              </a:rPr>
              <a:t>Незатейливая, она несет в себе много символов мудрости: изготавливалась она из 7 лоскутов </a:t>
            </a:r>
            <a:r>
              <a:rPr lang="ru-RU" dirty="0" smtClean="0">
                <a:latin typeface="+mj-lt"/>
                <a:cs typeface="Times New Roman" panose="02020603050405020304" pitchFamily="18" charset="0"/>
              </a:rPr>
              <a:t>ткани— </a:t>
            </a:r>
            <a:r>
              <a:rPr lang="ru-RU" dirty="0">
                <a:latin typeface="+mj-lt"/>
                <a:cs typeface="Times New Roman" panose="02020603050405020304" pitchFamily="18" charset="0"/>
              </a:rPr>
              <a:t>это число как символ гармонии и достатка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4791" y="3755692"/>
            <a:ext cx="40324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+mj-lt"/>
                <a:cs typeface="Times New Roman" panose="02020603050405020304" pitchFamily="18" charset="0"/>
              </a:rPr>
              <a:t>Форма куклы в виде метелки указывает  на способность оберега вымести все плохое из избы и вмести хорошее. </a:t>
            </a:r>
            <a:br>
              <a:rPr lang="ru-RU" dirty="0">
                <a:latin typeface="+mj-lt"/>
                <a:cs typeface="Times New Roman" panose="02020603050405020304" pitchFamily="18" charset="0"/>
              </a:rPr>
            </a:br>
            <a:endParaRPr lang="ru-RU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5517232"/>
            <a:ext cx="73803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+mj-lt"/>
                <a:cs typeface="Times New Roman" panose="02020603050405020304" pitchFamily="18" charset="0"/>
              </a:rPr>
              <a:t>Существует еще одно толкование многослойности куколки - в центре </a:t>
            </a:r>
            <a:r>
              <a:rPr lang="ru-RU" dirty="0" smtClean="0">
                <a:latin typeface="+mj-lt"/>
                <a:cs typeface="Times New Roman" panose="02020603050405020304" pitchFamily="18" charset="0"/>
              </a:rPr>
              <a:t>головы </a:t>
            </a:r>
            <a:r>
              <a:rPr lang="ru-RU" b="1" dirty="0" smtClean="0">
                <a:latin typeface="+mj-lt"/>
                <a:cs typeface="Times New Roman" panose="02020603050405020304" pitchFamily="18" charset="0"/>
              </a:rPr>
              <a:t>Я</a:t>
            </a:r>
            <a:r>
              <a:rPr lang="ru-RU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+mj-lt"/>
                <a:cs typeface="Times New Roman" panose="02020603050405020304" pitchFamily="18" charset="0"/>
              </a:rPr>
              <a:t>(спиралька белой ткани), а вокруг - вся моя семья (7 лоскуточков от одежды домочадцев)</a:t>
            </a:r>
          </a:p>
        </p:txBody>
      </p:sp>
      <p:pic>
        <p:nvPicPr>
          <p:cNvPr id="9219" name="Picture 3" descr="C:\Users\Вовчик\Desktop\DSC_10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296" y="382508"/>
            <a:ext cx="4099312" cy="4414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40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1700808"/>
            <a:ext cx="62646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Для изготовления куколки необходимо приготовить: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Туловище  - </a:t>
            </a:r>
            <a:r>
              <a:rPr lang="ru-RU" dirty="0"/>
              <a:t>7 разных лоскутков ткани </a:t>
            </a:r>
            <a:endParaRPr lang="ru-RU" dirty="0" smtClean="0"/>
          </a:p>
          <a:p>
            <a:r>
              <a:rPr lang="ru-RU" dirty="0" smtClean="0"/>
              <a:t>Голова       -  полоса </a:t>
            </a:r>
            <a:r>
              <a:rPr lang="ru-RU" dirty="0"/>
              <a:t>белой ткани </a:t>
            </a:r>
            <a:endParaRPr lang="ru-RU" dirty="0" smtClean="0"/>
          </a:p>
          <a:p>
            <a:r>
              <a:rPr lang="ru-RU" dirty="0" smtClean="0"/>
              <a:t>Платок       - </a:t>
            </a:r>
            <a:r>
              <a:rPr lang="ru-RU" dirty="0"/>
              <a:t>квадрат </a:t>
            </a:r>
            <a:endParaRPr lang="ru-RU" dirty="0" smtClean="0"/>
          </a:p>
          <a:p>
            <a:r>
              <a:rPr lang="ru-RU" dirty="0"/>
              <a:t>Л</a:t>
            </a:r>
            <a:r>
              <a:rPr lang="ru-RU" dirty="0" smtClean="0"/>
              <a:t>адошки    -</a:t>
            </a:r>
            <a:r>
              <a:rPr lang="ru-RU" dirty="0"/>
              <a:t>2 квадрата белой ткани </a:t>
            </a:r>
            <a:endParaRPr lang="ru-RU" dirty="0" smtClean="0"/>
          </a:p>
          <a:p>
            <a:r>
              <a:rPr lang="ru-RU" dirty="0" smtClean="0"/>
              <a:t>Красные нитки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994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1751811"/>
            <a:ext cx="3888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Полоску </a:t>
            </a:r>
            <a:r>
              <a:rPr lang="ru-RU" dirty="0"/>
              <a:t>цветной ткани сложить длинными сторонами к середине, как показано на фото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5157192"/>
            <a:ext cx="3851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Полоску  </a:t>
            </a:r>
            <a:r>
              <a:rPr lang="ru-RU" dirty="0"/>
              <a:t>сложить длинными сторонами к </a:t>
            </a:r>
            <a:r>
              <a:rPr lang="ru-RU" dirty="0" smtClean="0"/>
              <a:t>середине ещё раз.</a:t>
            </a:r>
            <a:endParaRPr lang="ru-RU" dirty="0"/>
          </a:p>
        </p:txBody>
      </p:sp>
      <p:pic>
        <p:nvPicPr>
          <p:cNvPr id="1026" name="Picture 2" descr="C:\Users\Вовчик\Desktop\DSC_07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8207" y="812033"/>
            <a:ext cx="2838309" cy="1879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овчик\Desktop\DSC_07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19671" y="3907699"/>
            <a:ext cx="3168352" cy="209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0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09936" y="481720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Проделать тоже самое с оставшимися шестью полосками.</a:t>
            </a:r>
          </a:p>
        </p:txBody>
      </p:sp>
      <p:pic>
        <p:nvPicPr>
          <p:cNvPr id="2050" name="Picture 2" descr="C:\Users\Вовчик\Desktop\DSC_07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908720"/>
            <a:ext cx="4608512" cy="357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605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79712" y="479715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Тоже самое сделать с белой полоской ткани для головы. После чего скрутить белую полоску в тугой валик. Кончик ткани подколоть иголочкой для удобства работы.</a:t>
            </a:r>
          </a:p>
        </p:txBody>
      </p:sp>
      <p:pic>
        <p:nvPicPr>
          <p:cNvPr id="3074" name="Picture 2" descr="C:\Users\Вовчик\Desktop\DSC_078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789953"/>
            <a:ext cx="3954475" cy="3794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83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97152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</a:t>
            </a:r>
            <a:r>
              <a:rPr lang="ru-RU" dirty="0" smtClean="0"/>
              <a:t>ложить </a:t>
            </a:r>
            <a:r>
              <a:rPr lang="ru-RU" dirty="0"/>
              <a:t>цветные полоски стопочкой, перегнуть пополам посередине, вставить белый валик в серединку и туго перемотать красной ниткой на 3 раза посолонь (по часовой стрелке). Завязать два узелка.</a:t>
            </a:r>
          </a:p>
        </p:txBody>
      </p:sp>
      <p:pic>
        <p:nvPicPr>
          <p:cNvPr id="1026" name="Picture 2" descr="C:\Users\Вовчик\Desktop\DSC_10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92696"/>
            <a:ext cx="3340616" cy="2704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овчик\Desktop\DSC_10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98742"/>
            <a:ext cx="3077056" cy="2998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73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lag of Kaliningrad.sv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11893"/>
            <a:ext cx="2381250" cy="158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2996952"/>
            <a:ext cx="31683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Флаг  </a:t>
            </a:r>
            <a:r>
              <a:rPr lang="ru-RU" dirty="0" smtClean="0"/>
              <a:t>г. Калининграда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139952" y="5013176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Северная </a:t>
            </a:r>
            <a:r>
              <a:rPr lang="ru-RU" dirty="0" err="1" smtClean="0"/>
              <a:t>Берегиня</a:t>
            </a:r>
            <a:r>
              <a:rPr lang="ru-RU" dirty="0" smtClean="0"/>
              <a:t> западных границ России выполнена в синих оттенках</a:t>
            </a:r>
            <a:endParaRPr lang="ru-RU" dirty="0"/>
          </a:p>
        </p:txBody>
      </p:sp>
      <p:pic>
        <p:nvPicPr>
          <p:cNvPr id="2050" name="Picture 2" descr="C:\Users\Вовчик\Desktop\DSC_106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65812"/>
            <a:ext cx="4464496" cy="4454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149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2881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Флаги Красноярского края</a:t>
            </a:r>
          </a:p>
        </p:txBody>
      </p:sp>
      <p:pic>
        <p:nvPicPr>
          <p:cNvPr id="2050" name="Picture 2" descr="Flag of Kansk (Krasnoyarsk krai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941388"/>
            <a:ext cx="1512168" cy="100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9924" y="1580169"/>
            <a:ext cx="1907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Флаг  </a:t>
            </a:r>
            <a:r>
              <a:rPr lang="ru-RU" dirty="0" err="1" smtClean="0"/>
              <a:t>г.Канска</a:t>
            </a:r>
            <a:endParaRPr lang="ru-RU" dirty="0"/>
          </a:p>
        </p:txBody>
      </p:sp>
      <p:pic>
        <p:nvPicPr>
          <p:cNvPr id="2052" name="Picture 4" descr="Flag of Eniseysk.sv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59" y="2276872"/>
            <a:ext cx="1491530" cy="994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74326" y="2901282"/>
            <a:ext cx="2044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Флаг  </a:t>
            </a:r>
            <a:r>
              <a:rPr lang="ru-RU" dirty="0" err="1" smtClean="0"/>
              <a:t>г.Енисейска</a:t>
            </a:r>
            <a:endParaRPr lang="ru-RU" dirty="0"/>
          </a:p>
        </p:txBody>
      </p:sp>
      <p:pic>
        <p:nvPicPr>
          <p:cNvPr id="2054" name="Picture 6" descr="Flag of Sharypovsky rayon (Krasnoyarsk krai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59" y="3645024"/>
            <a:ext cx="1491530" cy="994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25529" y="3988964"/>
            <a:ext cx="2336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Флаг </a:t>
            </a:r>
          </a:p>
          <a:p>
            <a:r>
              <a:rPr lang="ru-RU" dirty="0" err="1" smtClean="0"/>
              <a:t>Шарыповского</a:t>
            </a:r>
            <a:r>
              <a:rPr lang="ru-RU" dirty="0" smtClean="0"/>
              <a:t> р-на</a:t>
            </a:r>
            <a:endParaRPr lang="ru-RU" dirty="0"/>
          </a:p>
        </p:txBody>
      </p:sp>
      <p:pic>
        <p:nvPicPr>
          <p:cNvPr id="2056" name="Picture 8" descr="Flag of Shushensky rayon (Krasnoayarsk krai)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5085184"/>
            <a:ext cx="1368153" cy="912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902780" y="5352943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Флаг</a:t>
            </a:r>
          </a:p>
          <a:p>
            <a:r>
              <a:rPr lang="ru-RU" dirty="0" smtClean="0"/>
              <a:t> </a:t>
            </a:r>
            <a:r>
              <a:rPr lang="ru-RU" dirty="0" err="1"/>
              <a:t>Ш</a:t>
            </a:r>
            <a:r>
              <a:rPr lang="ru-RU" dirty="0" err="1" smtClean="0"/>
              <a:t>ушинского</a:t>
            </a:r>
            <a:r>
              <a:rPr lang="ru-RU" dirty="0" smtClean="0"/>
              <a:t> р-на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427984" y="5699886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Северная </a:t>
            </a:r>
            <a:r>
              <a:rPr lang="ru-RU" dirty="0" err="1" smtClean="0"/>
              <a:t>Берегиня</a:t>
            </a:r>
            <a:r>
              <a:rPr lang="ru-RU" dirty="0" smtClean="0"/>
              <a:t> Сибири –</a:t>
            </a:r>
          </a:p>
          <a:p>
            <a:pPr algn="ctr"/>
            <a:r>
              <a:rPr lang="ru-RU" dirty="0" smtClean="0"/>
              <a:t> в зелёном цвете</a:t>
            </a:r>
            <a:endParaRPr lang="ru-RU" dirty="0"/>
          </a:p>
        </p:txBody>
      </p:sp>
      <p:pic>
        <p:nvPicPr>
          <p:cNvPr id="3074" name="Picture 2" descr="C:\Users\Вовчик\Desktop\DSC_107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2338" y="945417"/>
            <a:ext cx="4511446" cy="4482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82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231</TotalTime>
  <Words>374</Words>
  <Application>Microsoft Office PowerPoint</Application>
  <PresentationFormat>Экран (4:3)</PresentationFormat>
  <Paragraphs>56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Вовчик</dc:creator>
  <cp:lastModifiedBy>Вовчик</cp:lastModifiedBy>
  <cp:revision>19</cp:revision>
  <dcterms:created xsi:type="dcterms:W3CDTF">2016-10-24T15:28:15Z</dcterms:created>
  <dcterms:modified xsi:type="dcterms:W3CDTF">2019-06-26T11:29:48Z</dcterms:modified>
</cp:coreProperties>
</file>