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404665"/>
            <a:ext cx="7175351" cy="27363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Знакомство со «СВЕТОФОРОМ»</a:t>
            </a:r>
            <a:b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Arial Black" pitchFamily="34" charset="0"/>
              </a:rPr>
              <a:t>ЛЕГО конструирование в средней группе</a:t>
            </a:r>
            <a:endParaRPr lang="ru-RU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57175"/>
          </a:xfrm>
        </p:spPr>
        <p:txBody>
          <a:bodyPr>
            <a:noAutofit/>
          </a:bodyPr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Занятие провела и подготовила воспитатель </a:t>
            </a:r>
            <a:r>
              <a:rPr lang="ru-RU" dirty="0" err="1" smtClean="0">
                <a:solidFill>
                  <a:schemeClr val="tx1"/>
                </a:solidFill>
                <a:latin typeface="Arial Black" pitchFamily="34" charset="0"/>
              </a:rPr>
              <a:t>Дьячкова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Светлана Валерьевна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 МКДОУ д/с №18 (Февраль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2020 г.)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78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Цель Занятия: Учить слушать сказку; Рассказать о светофоре; Закреплять навыки конструирования с опорой на схему.</a:t>
            </a:r>
            <a:b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Оборудование: наборы ЛЕГО конструкторов по числу детей, образец светофора, изображение  светофора, схемы постройки светофора, ЛЕГО городок, макет дороги.</a:t>
            </a:r>
            <a:b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Arial Black" pitchFamily="34" charset="0"/>
              </a:rPr>
              <a:t>Ход: Педагог приглашает детей встать в круг, взяться за руки и предлагает отправится в путешествие в Весёлую страну ЛЕГО. </a:t>
            </a:r>
            <a:r>
              <a:rPr lang="ru-RU" sz="1200" dirty="0" smtClean="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ru-RU" sz="1200" dirty="0" smtClean="0">
                <a:solidFill>
                  <a:schemeClr val="tx1"/>
                </a:solidFill>
                <a:latin typeface="Arial Black" pitchFamily="34" charset="0"/>
              </a:rPr>
            </a:br>
            <a:endParaRPr lang="ru-RU" sz="12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26" name="Picture 2" descr="D:\i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76872"/>
            <a:ext cx="3420815" cy="3773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i (1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36912"/>
            <a:ext cx="3484513" cy="384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894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 Black" pitchFamily="34" charset="0"/>
              </a:rPr>
              <a:t>Дети усаживаются на стулья перед столом с ЛЕГО городом и педагог начинает свой рассказ о том, что жители города, маленькие зверята, собрались выйти из дома и отправиться поиграть на детскую площадку. Но они совершенно не знали, как и где нужно было переходить улицу с движением. Тогда на помощь им пришел Заяц, который и рассказал малышам про Светофор и про пешеходный переход. Во время рассказа воспитатель показывал все сигналы светофора и просил детей повторить, что означает тот или иной сигнал. Затем дети рассказали зверятам про пешеходный переход и про то, как нужно переходить через дорогу на другую сторону.</a:t>
            </a:r>
            <a:endParaRPr lang="ru-RU" sz="1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2050" name="Picture 2" descr="D:\i (2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3052464" cy="406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i (4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76872"/>
            <a:ext cx="3024336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493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1400" dirty="0" err="1" smtClean="0">
                <a:solidFill>
                  <a:schemeClr val="tx1"/>
                </a:solidFill>
                <a:latin typeface="Arial Black" pitchFamily="34" charset="0"/>
              </a:rPr>
              <a:t>Физминутка</a:t>
            </a:r>
            <a:r>
              <a:rPr lang="ru-RU" sz="1400" dirty="0" smtClean="0">
                <a:solidFill>
                  <a:schemeClr val="tx1"/>
                </a:solidFill>
                <a:latin typeface="Arial Black" pitchFamily="34" charset="0"/>
              </a:rPr>
              <a:t>: Игра «Светофор». Один из детей называет сигналы светофора, а другие дети и воспитатель выполняют соответствующие действия: красный- стоять смирно, желтый – приготовиться и зеленый- марш на месте. Игра проводится  несколько раз. После чего педагог обращает внимание детей на то, что на улицах ЛЕГО города нет светофоров на пешеходных переходах. Дети предлагают помочь жителям и сделать светофор при помощи </a:t>
            </a:r>
            <a:r>
              <a:rPr lang="ru-RU" sz="1400" dirty="0" err="1" smtClean="0">
                <a:solidFill>
                  <a:schemeClr val="tx1"/>
                </a:solidFill>
                <a:latin typeface="Arial Black" pitchFamily="34" charset="0"/>
              </a:rPr>
              <a:t>лего</a:t>
            </a:r>
            <a:r>
              <a:rPr lang="ru-RU" sz="1400" dirty="0" smtClean="0">
                <a:solidFill>
                  <a:schemeClr val="tx1"/>
                </a:solidFill>
                <a:latin typeface="Arial Black" pitchFamily="34" charset="0"/>
              </a:rPr>
              <a:t> кубиков.</a:t>
            </a:r>
            <a:endParaRPr lang="ru-RU" sz="1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3074" name="Picture 2" descr="D:\i (5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063" y="2060848"/>
            <a:ext cx="3048986" cy="406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i (6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2045132"/>
            <a:ext cx="3060774" cy="408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425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94528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 Black" pitchFamily="34" charset="0"/>
              </a:rPr>
              <a:t>Воспитатель приглашает детей за столы и обращает внимание на доску, где прикреплена схема постройки светофора. Педагог показывает ребятам готовый образец поделки и напоминает о том, что сигналы светофора располагаются последовательно. Дети приступают к работе, воспитатель контролирует процесс. В конце занятия ребята ставят свои светофоры на улицы ЛЕГО городка, воспитатель предлагает им поиграть со зверятами и еще раз </a:t>
            </a:r>
            <a:r>
              <a:rPr lang="ru-RU" sz="1400" smtClean="0">
                <a:solidFill>
                  <a:schemeClr val="tx1"/>
                </a:solidFill>
                <a:latin typeface="Arial Black" pitchFamily="34" charset="0"/>
              </a:rPr>
              <a:t>напомнить про </a:t>
            </a:r>
            <a:r>
              <a:rPr lang="ru-RU" sz="1400" dirty="0" smtClean="0">
                <a:solidFill>
                  <a:schemeClr val="tx1"/>
                </a:solidFill>
                <a:latin typeface="Arial Black" pitchFamily="34" charset="0"/>
              </a:rPr>
              <a:t>правила перехода через улицу по сигналам светофора.</a:t>
            </a:r>
            <a:endParaRPr lang="ru-RU" sz="1400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4098" name="Picture 2" descr="D:\i (7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258484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D:\i (8)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08920"/>
            <a:ext cx="2584847" cy="3446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i (9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08920"/>
            <a:ext cx="2520280" cy="33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043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</TotalTime>
  <Words>296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Знакомство со «СВЕТОФОРОМ» ЛЕГО конструирование в средней группе</vt:lpstr>
      <vt:lpstr>Цель Занятия: Учить слушать сказку; Рассказать о светофоре; Закреплять навыки конструирования с опорой на схему. Оборудование: наборы ЛЕГО конструкторов по числу детей, образец светофора, изображение  светофора, схемы постройки светофора, ЛЕГО городок, макет дороги. Ход: Педагог приглашает детей встать в круг, взяться за руки и предлагает отправится в путешествие в Весёлую страну ЛЕГО.  </vt:lpstr>
      <vt:lpstr>Дети усаживаются на стулья перед столом с ЛЕГО городом и педагог начинает свой рассказ о том, что жители города, маленькие зверята, собрались выйти из дома и отправиться поиграть на детскую площадку. Но они совершенно не знали, как и где нужно было переходить улицу с движением. Тогда на помощь им пришел Заяц, который и рассказал малышам про Светофор и про пешеходный переход. Во время рассказа воспитатель показывал все сигналы светофора и просил детей повторить, что означает тот или иной сигнал. Затем дети рассказали зверятам про пешеходный переход и про то, как нужно переходить через дорогу на другую сторону.</vt:lpstr>
      <vt:lpstr>Физминутка: Игра «Светофор». Один из детей называет сигналы светофора, а другие дети и воспитатель выполняют соответствующие действия: красный- стоять смирно, желтый – приготовиться и зеленый- марш на месте. Игра проводится  несколько раз. После чего педагог обращает внимание детей на то, что на улицах ЛЕГО города нет светофоров на пешеходных переходах. Дети предлагают помочь жителям и сделать светофор при помощи лего кубиков.</vt:lpstr>
      <vt:lpstr>Воспитатель приглашает детей за столы и обращает внимание на доску, где прикреплена схема постройки светофора. Педагог показывает ребятам готовый образец поделки и напоминает о том, что сигналы светофора располагаются последовательно. Дети приступают к работе, воспитатель контролирует процесс. В конце занятия ребята ставят свои светофоры на улицы ЛЕГО городка, воспитатель предлагает им поиграть со зверятами и еще раз напомнить про правила перехода через улицу по сигналам светофора.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Знакомство со «СВЕТОФОРОМ» ЛЕГО конструирование в средней группе</dc:title>
  <dc:creator>ПК 1352657</dc:creator>
  <cp:lastModifiedBy>ПК 1352657</cp:lastModifiedBy>
  <cp:revision>5</cp:revision>
  <dcterms:created xsi:type="dcterms:W3CDTF">2020-04-22T13:38:25Z</dcterms:created>
  <dcterms:modified xsi:type="dcterms:W3CDTF">2020-04-26T17:19:34Z</dcterms:modified>
</cp:coreProperties>
</file>