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67D-C070-4DE3-A184-0ADC6C3410E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A243-1B4F-4921-B9FF-51BFD250A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67D-C070-4DE3-A184-0ADC6C3410E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A243-1B4F-4921-B9FF-51BFD250A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67D-C070-4DE3-A184-0ADC6C3410E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A243-1B4F-4921-B9FF-51BFD250A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67D-C070-4DE3-A184-0ADC6C3410E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A243-1B4F-4921-B9FF-51BFD250A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67D-C070-4DE3-A184-0ADC6C3410E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A243-1B4F-4921-B9FF-51BFD250A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67D-C070-4DE3-A184-0ADC6C3410E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A243-1B4F-4921-B9FF-51BFD250A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67D-C070-4DE3-A184-0ADC6C3410E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A243-1B4F-4921-B9FF-51BFD250A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67D-C070-4DE3-A184-0ADC6C3410E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A243-1B4F-4921-B9FF-51BFD250A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67D-C070-4DE3-A184-0ADC6C3410E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A243-1B4F-4921-B9FF-51BFD250A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67D-C070-4DE3-A184-0ADC6C3410E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A243-1B4F-4921-B9FF-51BFD250A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BF67D-C070-4DE3-A184-0ADC6C3410E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4A243-1B4F-4921-B9FF-51BFD250A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BF67D-C070-4DE3-A184-0ADC6C3410EF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4A243-1B4F-4921-B9FF-51BFD250AA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Три медведя</a:t>
            </a:r>
            <a:endParaRPr lang="ru-RU" sz="9600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2285992"/>
            <a:ext cx="6400800" cy="1752600"/>
          </a:xfrm>
        </p:spPr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</a:rPr>
              <a:t>Младшая группа</a:t>
            </a:r>
            <a:endParaRPr lang="ru-RU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85728"/>
            <a:ext cx="4572000" cy="443198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Жили в домике три мишки: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папа, мама и сынишка.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столе у них три миски,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 стола всего три стула.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Маша в гости заглянула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нечаянно уснула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2400" b="1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Мишуткиной</a:t>
            </a: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кроватке…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Расскажите по порядку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эту сказочку, ребятки!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428604"/>
            <a:ext cx="350044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Возле леса, на опушке,</a:t>
            </a:r>
            <a:b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Трое их живет в избушке.</a:t>
            </a:r>
            <a:b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Там три стула и три кружки,</a:t>
            </a:r>
            <a:b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Три кроватки, три подушки.</a:t>
            </a:r>
            <a:b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Угадайте без подсказки,</a:t>
            </a:r>
            <a:b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Кто герои этой сказки?</a:t>
            </a:r>
            <a:endParaRPr lang="ru-RU" sz="28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 descr="412677_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1800"/>
            <a:ext cx="9144000" cy="599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128063_32237.jpg"/>
          <p:cNvPicPr>
            <a:picLocks noChangeAspect="1"/>
          </p:cNvPicPr>
          <p:nvPr/>
        </p:nvPicPr>
        <p:blipFill>
          <a:blip r:embed="rId2"/>
          <a:srcRect b="5545"/>
          <a:stretch>
            <a:fillRect/>
          </a:stretch>
        </p:blipFill>
        <p:spPr>
          <a:xfrm>
            <a:off x="17386" y="202019"/>
            <a:ext cx="9126614" cy="60845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едвед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90"/>
            <a:ext cx="9122865" cy="6157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56cae43fdd94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830" y="0"/>
            <a:ext cx="583433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-miska-appetitnaya-1-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3878090"/>
            <a:ext cx="4714908" cy="2692736"/>
          </a:xfrm>
          <a:prstGeom prst="rect">
            <a:avLst/>
          </a:prstGeom>
        </p:spPr>
      </p:pic>
      <p:pic>
        <p:nvPicPr>
          <p:cNvPr id="2" name="Рисунок 1" descr="385369453_w640_h640_cid1762768_pid266319115-e284bea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112" r="3704" b="18518"/>
          <a:stretch>
            <a:fillRect/>
          </a:stretch>
        </p:blipFill>
        <p:spPr>
          <a:xfrm>
            <a:off x="0" y="0"/>
            <a:ext cx="4286248" cy="2871234"/>
          </a:xfrm>
          <a:prstGeom prst="rect">
            <a:avLst/>
          </a:prstGeom>
        </p:spPr>
      </p:pic>
      <p:pic>
        <p:nvPicPr>
          <p:cNvPr id="3" name="Рисунок 2" descr="1_14_02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rcRect t="8760" b="16788"/>
          <a:stretch>
            <a:fillRect/>
          </a:stretch>
        </p:blipFill>
        <p:spPr>
          <a:xfrm>
            <a:off x="4250529" y="857232"/>
            <a:ext cx="4893471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iskadlyapershogo05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0042"/>
            <a:ext cx="4405343" cy="2928958"/>
          </a:xfrm>
          <a:prstGeom prst="rect">
            <a:avLst/>
          </a:prstGeom>
        </p:spPr>
      </p:pic>
      <p:pic>
        <p:nvPicPr>
          <p:cNvPr id="3" name="Рисунок 2" descr="prodam-miska-dlya-borshcha-vishenka--306c-1403274761776233-1-bi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85728"/>
            <a:ext cx="4572000" cy="3429000"/>
          </a:xfrm>
          <a:prstGeom prst="rect">
            <a:avLst/>
          </a:prstGeom>
        </p:spPr>
      </p:pic>
      <p:pic>
        <p:nvPicPr>
          <p:cNvPr id="4" name="Рисунок 3" descr="к ик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246" y="3786190"/>
            <a:ext cx="4358382" cy="2901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clipart.email/0f9d5a00ee84a1c927195ae4959e6fb0_bowl-clipart_538-40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357298"/>
            <a:ext cx="6533997" cy="49672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0x720-ckQ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728"/>
            <a:ext cx="9144000" cy="6357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29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Три медведя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Три медведя</dc:title>
  <dc:creator>Марина</dc:creator>
  <cp:lastModifiedBy>Марина</cp:lastModifiedBy>
  <cp:revision>5</cp:revision>
  <dcterms:created xsi:type="dcterms:W3CDTF">2017-01-15T15:15:17Z</dcterms:created>
  <dcterms:modified xsi:type="dcterms:W3CDTF">2020-09-16T04:04:45Z</dcterms:modified>
</cp:coreProperties>
</file>