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еник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еник\Desktop\vaGTgvOibf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476317" y="0"/>
            <a:ext cx="9620317" cy="7215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ученик</cp:lastModifiedBy>
  <cp:revision>2</cp:revision>
  <dcterms:created xsi:type="dcterms:W3CDTF">2020-08-27T07:19:13Z</dcterms:created>
  <dcterms:modified xsi:type="dcterms:W3CDTF">2020-09-01T02:39:47Z</dcterms:modified>
</cp:coreProperties>
</file>