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69" r:id="rId4"/>
    <p:sldId id="259" r:id="rId5"/>
    <p:sldId id="260" r:id="rId6"/>
    <p:sldId id="261" r:id="rId7"/>
    <p:sldId id="262" r:id="rId8"/>
    <p:sldId id="263" r:id="rId9"/>
    <p:sldId id="273" r:id="rId10"/>
    <p:sldId id="264" r:id="rId11"/>
    <p:sldId id="270" r:id="rId12"/>
    <p:sldId id="271" r:id="rId13"/>
    <p:sldId id="272" r:id="rId14"/>
    <p:sldId id="265" r:id="rId15"/>
    <p:sldId id="274" r:id="rId16"/>
    <p:sldId id="266" r:id="rId17"/>
    <p:sldId id="275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-49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rgbClr val="401D0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C1B5-4195-4940-9E68-25E5F31938BC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C01B-931A-47AD-B0DF-C519009010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25696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C1B5-4195-4940-9E68-25E5F31938BC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C01B-931A-47AD-B0DF-C519009010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01762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C1B5-4195-4940-9E68-25E5F31938BC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C01B-931A-47AD-B0DF-C519009010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27502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C1B5-4195-4940-9E68-25E5F31938BC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C01B-931A-47AD-B0DF-C519009010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84598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305008"/>
            <a:ext cx="10515600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184733"/>
            <a:ext cx="10515600" cy="150018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rgbClr val="35180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C1B5-4195-4940-9E68-25E5F31938BC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C01B-931A-47AD-B0DF-C519009010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56002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C1B5-4195-4940-9E68-25E5F31938BC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C01B-931A-47AD-B0DF-C519009010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89319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C1B5-4195-4940-9E68-25E5F31938BC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C01B-931A-47AD-B0DF-C519009010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98127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C1B5-4195-4940-9E68-25E5F31938BC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C01B-931A-47AD-B0DF-C519009010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324805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C1B5-4195-4940-9E68-25E5F31938BC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C01B-931A-47AD-B0DF-C519009010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39765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C1B5-4195-4940-9E68-25E5F31938BC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C01B-931A-47AD-B0DF-C519009010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16715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C1B5-4195-4940-9E68-25E5F31938BC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3C01B-931A-47AD-B0DF-C519009010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59867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94479"/>
            <a:ext cx="10515600" cy="8962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chilly" dir="t"/>
            </a:scene3d>
            <a:sp3d extrusionH="57150" prstMaterial="metal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8C1B5-4195-4940-9E68-25E5F31938BC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3C01B-931A-47AD-B0DF-C519009010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9685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2">
              <a:lumMod val="50000"/>
            </a:schemeClr>
          </a:solidFill>
          <a:effectLst/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idx="4294967295"/>
          </p:nvPr>
        </p:nvSpPr>
        <p:spPr>
          <a:xfrm>
            <a:off x="1724298" y="1685109"/>
            <a:ext cx="8307976" cy="44918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latin typeface="+mj-lt"/>
              </a:rPr>
              <a:t>    Двадцатое февраля</a:t>
            </a:r>
          </a:p>
          <a:p>
            <a:pPr algn="ctr">
              <a:buNone/>
            </a:pPr>
            <a:r>
              <a:rPr lang="ru-RU" sz="3600" dirty="0" smtClean="0">
                <a:latin typeface="+mj-lt"/>
              </a:rPr>
              <a:t>      Подготовка к подробному изложению</a:t>
            </a:r>
            <a:endParaRPr lang="ru-RU" sz="3600" dirty="0">
              <a:latin typeface="+mj-lt"/>
            </a:endParaRPr>
          </a:p>
        </p:txBody>
      </p:sp>
      <p:pic>
        <p:nvPicPr>
          <p:cNvPr id="4" name="Рисунок 3" descr="карандаши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96105" y="3302722"/>
            <a:ext cx="2490650" cy="30480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84050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27017" y="496389"/>
            <a:ext cx="11051177" cy="5891348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«Зародился балет более пятисот лет тому назад в Италии. Примерно в те времена, когда  Колумб открыл Америку. Тот балет значительно отличался от современного и представлял собой развлечение королевских дворов. Балетные  движения были похожи на элегантные и простые придворные танцы. Ноги танцовщиков тогда ещё не были обуты в специальные балетные туфли. И балет тогда вовсе не назывался балетом. Это название он получил около века спустя, при дворе французского короля Генриха  III.     </a:t>
            </a:r>
          </a:p>
          <a:p>
            <a:pPr marL="540000" indent="540000">
              <a:lnSpc>
                <a:spcPct val="20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Однажды, королева Екатерина Медичи устроила большой праздник в честь свадьбы в королевской семье. Праздник вылился в огромный балет. Организатором его стал итальянский музыкант. Именно он и стал первым в истории человечества хореографом. Представление называлось «Королевский комический балет». С тех пор балетом  стали называть все представления все представлениями подобного рода».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Calibri" pitchFamily="34" charset="0"/>
              </a:rPr>
              <a:t>Вопросы для анализа текста</a:t>
            </a:r>
            <a:br>
              <a:rPr lang="ru-RU" sz="3200" dirty="0" smtClean="0">
                <a:solidFill>
                  <a:schemeClr val="tx1"/>
                </a:solidFill>
                <a:latin typeface="Calibri" pitchFamily="34" charset="0"/>
              </a:rPr>
            </a:br>
            <a:endParaRPr lang="ru-RU" sz="32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О чём говорится в тексте?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К какому типу текста мы можем его отнести и почему ?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Как можно озаглавить этот текст?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На сколько частей разделить?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О чём говорится в каждой части?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q"/>
            </a:pPr>
            <a:endParaRPr lang="ru-RU" dirty="0" smtClean="0"/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00446" y="1881050"/>
            <a:ext cx="1154756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      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Вариант плана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1.Появление балета в Италии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2.Каким был балет при королевских дворах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3. Первый хореограф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(итальянский музыкант)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                             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7388" y="587829"/>
            <a:ext cx="10515600" cy="74458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+mn-lt"/>
              </a:rPr>
              <a:t>Задание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: найдите в тексте имена собственные, выпишите их в тетрадь в именительном падеже, подчеркните заглавную букву. </a:t>
            </a: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397726"/>
            <a:ext cx="10515600" cy="4779238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Зародился балет более пятисот лет тому назад в Италии. Примерно в те времена, когда  Колумб открыл Америку. Тот балет значительно отличался от современного и представлял собой развлечение королевских дворов. Балетные  движения были похожи на элегантные и простые придворные танцы. Ноги танцовщиков тогда ещё не были обуты в специальные балетные туфли. И балет тогда вовсе не назывался балетом. Это название он получил около века спустя, при дворе французского короля Генриха  III.     </a:t>
            </a:r>
          </a:p>
          <a:p>
            <a:pPr marL="540000" indent="540000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  Однажды, королева Екатерина Медичи устроила большой праздник в честь свадьбы в королевской семье. Праздник вылился в огромный балет. Организатором его стал итальянский музыкант. Именно он и стал первым в истории человечества хореографом. Представление называлось «Королевский комический балет». С тех пор балетом  стали называть все представления все представлениями подобного рода». </a:t>
            </a:r>
          </a:p>
          <a:p>
            <a:endParaRPr lang="ru-RU" sz="55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91887"/>
            <a:ext cx="10515600" cy="121484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+mn-lt"/>
              </a:rPr>
              <a:t>Проверяем!  Запишите лексическое значение выделенных слов.</a:t>
            </a:r>
            <a:endParaRPr lang="ru-RU" sz="24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99012" y="1071154"/>
            <a:ext cx="10515600" cy="531658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ru-RU" sz="9600" u="sng" dirty="0" smtClean="0"/>
              <a:t>И</a:t>
            </a:r>
            <a:r>
              <a:rPr lang="ru-RU" sz="9600" dirty="0" smtClean="0"/>
              <a:t>талия</a:t>
            </a:r>
          </a:p>
          <a:p>
            <a:pPr>
              <a:lnSpc>
                <a:spcPct val="170000"/>
              </a:lnSpc>
            </a:pPr>
            <a:r>
              <a:rPr lang="ru-RU" sz="9600" b="1" u="sng" dirty="0" smtClean="0"/>
              <a:t>А</a:t>
            </a:r>
            <a:r>
              <a:rPr lang="ru-RU" sz="9600" b="1" dirty="0" smtClean="0"/>
              <a:t>мерика </a:t>
            </a:r>
            <a:r>
              <a:rPr lang="ru-RU" sz="9600" dirty="0" smtClean="0"/>
              <a:t>– часть света, объединяющая два материка , Северную Америку и Южную Америку, а также близлежащие острова. </a:t>
            </a:r>
          </a:p>
          <a:p>
            <a:pPr>
              <a:lnSpc>
                <a:spcPct val="170000"/>
              </a:lnSpc>
            </a:pPr>
            <a:r>
              <a:rPr lang="ru-RU" sz="9600" b="1" dirty="0" smtClean="0"/>
              <a:t> </a:t>
            </a:r>
            <a:r>
              <a:rPr lang="ru-RU" sz="9600" b="1" u="sng" dirty="0" smtClean="0"/>
              <a:t>К</a:t>
            </a:r>
            <a:r>
              <a:rPr lang="ru-RU" sz="9600" b="1" dirty="0" smtClean="0">
                <a:solidFill>
                  <a:srgbClr val="FF0000"/>
                </a:solidFill>
              </a:rPr>
              <a:t>о</a:t>
            </a:r>
            <a:r>
              <a:rPr lang="ru-RU" sz="9600" b="1" dirty="0" smtClean="0"/>
              <a:t>лумб </a:t>
            </a:r>
            <a:r>
              <a:rPr lang="ru-RU" sz="9600" dirty="0" smtClean="0"/>
              <a:t>– испанский мореплаватель. Первый из путешественников, который пересек Атлантический океан.</a:t>
            </a:r>
          </a:p>
          <a:p>
            <a:pPr>
              <a:lnSpc>
                <a:spcPct val="170000"/>
              </a:lnSpc>
            </a:pPr>
            <a:r>
              <a:rPr lang="ru-RU" sz="9600" dirty="0" smtClean="0"/>
              <a:t>    </a:t>
            </a:r>
            <a:r>
              <a:rPr lang="ru-RU" sz="9600" u="sng" dirty="0" smtClean="0"/>
              <a:t>Г</a:t>
            </a:r>
            <a:r>
              <a:rPr lang="ru-RU" sz="9600" dirty="0" smtClean="0"/>
              <a:t>енрих </a:t>
            </a:r>
            <a:r>
              <a:rPr lang="ru-RU" sz="9600" b="1" dirty="0" smtClean="0"/>
              <a:t> </a:t>
            </a:r>
            <a:r>
              <a:rPr lang="ru-RU" sz="9600" dirty="0" smtClean="0"/>
              <a:t>III</a:t>
            </a:r>
          </a:p>
          <a:p>
            <a:pPr>
              <a:lnSpc>
                <a:spcPct val="170000"/>
              </a:lnSpc>
            </a:pPr>
            <a:r>
              <a:rPr lang="ru-RU" sz="9600" dirty="0" smtClean="0"/>
              <a:t>    </a:t>
            </a:r>
            <a:r>
              <a:rPr lang="ru-RU" sz="9600" u="sng" dirty="0" smtClean="0"/>
              <a:t>Е</a:t>
            </a:r>
            <a:r>
              <a:rPr lang="ru-RU" sz="9600" dirty="0" smtClean="0"/>
              <a:t>катерина Медичи</a:t>
            </a:r>
          </a:p>
          <a:p>
            <a:pPr>
              <a:lnSpc>
                <a:spcPct val="170000"/>
              </a:lnSpc>
            </a:pPr>
            <a:r>
              <a:rPr lang="ru-RU" sz="9600" b="1" dirty="0" smtClean="0"/>
              <a:t>   </a:t>
            </a:r>
            <a:r>
              <a:rPr lang="ru-RU" sz="9600" dirty="0" smtClean="0"/>
              <a:t>«</a:t>
            </a:r>
            <a:r>
              <a:rPr lang="ru-RU" sz="9600" u="sng" dirty="0" smtClean="0"/>
              <a:t>К</a:t>
            </a:r>
            <a:r>
              <a:rPr lang="ru-RU" sz="9600" dirty="0" smtClean="0"/>
              <a:t>оролевский комический балет»</a:t>
            </a:r>
            <a:r>
              <a:rPr lang="ru-RU" sz="9600" b="1" dirty="0" smtClean="0"/>
              <a:t/>
            </a:r>
            <a:br>
              <a:rPr lang="ru-RU" sz="9600" b="1" dirty="0" smtClean="0"/>
            </a:br>
            <a:endParaRPr lang="ru-RU" sz="9600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1039660" y="1825625"/>
            <a:ext cx="12122886" cy="435133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 </a:t>
            </a:r>
            <a:r>
              <a:rPr lang="ru-RU" sz="4400" dirty="0" smtClean="0"/>
              <a:t>               Повторное чтение текста !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Орфографическая работа (списывание с готового языкового материала)</a:t>
            </a:r>
            <a:endParaRPr lang="ru-RU" sz="28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8720" y="2181497"/>
            <a:ext cx="4831080" cy="3918857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Б</a:t>
            </a:r>
            <a:r>
              <a:rPr lang="ru-RU" sz="4400" u="sng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лет</a:t>
            </a:r>
          </a:p>
          <a:p>
            <a:r>
              <a:rPr lang="ru-RU" dirty="0" smtClean="0"/>
              <a:t>П</a:t>
            </a:r>
            <a:r>
              <a:rPr lang="ru-RU" sz="4800" u="sng" dirty="0" smtClean="0">
                <a:solidFill>
                  <a:srgbClr val="FF0000"/>
                </a:solidFill>
              </a:rPr>
              <a:t>я</a:t>
            </a:r>
            <a:r>
              <a:rPr lang="ru-RU" dirty="0" smtClean="0"/>
              <a:t>т</a:t>
            </a:r>
            <a:r>
              <a:rPr lang="ru-RU" sz="4400" u="sng" dirty="0" smtClean="0">
                <a:solidFill>
                  <a:srgbClr val="FF0000"/>
                </a:solidFill>
              </a:rPr>
              <a:t>и</a:t>
            </a:r>
            <a:r>
              <a:rPr lang="ru-RU" u="sng" dirty="0" smtClean="0"/>
              <a:t>с</a:t>
            </a:r>
            <a:r>
              <a:rPr lang="ru-RU" dirty="0" smtClean="0"/>
              <a:t>от</a:t>
            </a:r>
          </a:p>
          <a:p>
            <a:r>
              <a:rPr lang="ru-RU" dirty="0" smtClean="0"/>
              <a:t>Зар</a:t>
            </a:r>
            <a:r>
              <a:rPr lang="ru-RU" sz="4400" u="sng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дился</a:t>
            </a:r>
          </a:p>
          <a:p>
            <a:r>
              <a:rPr lang="ru-RU" dirty="0" smtClean="0"/>
              <a:t>Пр</a:t>
            </a:r>
            <a:r>
              <a:rPr lang="ru-RU" sz="4400" u="sng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мерно</a:t>
            </a:r>
          </a:p>
          <a:p>
            <a:r>
              <a:rPr lang="ru-RU" dirty="0" smtClean="0"/>
              <a:t>К</a:t>
            </a:r>
            <a:r>
              <a:rPr lang="ru-RU" sz="4400" u="sng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</a:t>
            </a:r>
            <a:r>
              <a:rPr lang="ru-RU" sz="4400" u="sng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лева</a:t>
            </a:r>
          </a:p>
          <a:p>
            <a:r>
              <a:rPr lang="ru-RU" dirty="0" smtClean="0"/>
              <a:t>Короле</a:t>
            </a:r>
            <a:r>
              <a:rPr lang="ru-RU" sz="4400" u="sng" dirty="0" smtClean="0">
                <a:solidFill>
                  <a:srgbClr val="FF0000"/>
                </a:solidFill>
              </a:rPr>
              <a:t>в</a:t>
            </a:r>
            <a:r>
              <a:rPr lang="ru-RU" dirty="0" smtClean="0"/>
              <a:t>ский</a:t>
            </a:r>
          </a:p>
          <a:p>
            <a:r>
              <a:rPr lang="ru-RU" dirty="0" smtClean="0"/>
              <a:t>Пр</a:t>
            </a:r>
            <a:r>
              <a:rPr lang="ru-RU" sz="4800" u="sng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дворные </a:t>
            </a:r>
          </a:p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6439988" y="1881050"/>
            <a:ext cx="5199017" cy="455893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Праз</a:t>
            </a:r>
            <a:r>
              <a:rPr lang="ru-RU" sz="4800" u="sng" dirty="0" smtClean="0">
                <a:solidFill>
                  <a:srgbClr val="FF0000"/>
                </a:solidFill>
              </a:rPr>
              <a:t>д</a:t>
            </a:r>
            <a:r>
              <a:rPr lang="ru-RU" dirty="0" smtClean="0"/>
              <a:t>ник</a:t>
            </a:r>
          </a:p>
          <a:p>
            <a:r>
              <a:rPr lang="ru-RU" dirty="0" smtClean="0"/>
              <a:t>Францу</a:t>
            </a:r>
            <a:r>
              <a:rPr lang="ru-RU" sz="4800" u="sng" dirty="0" smtClean="0">
                <a:solidFill>
                  <a:srgbClr val="FF0000"/>
                </a:solidFill>
              </a:rPr>
              <a:t>зс</a:t>
            </a:r>
            <a:r>
              <a:rPr lang="ru-RU" dirty="0" smtClean="0"/>
              <a:t>кий</a:t>
            </a:r>
          </a:p>
          <a:p>
            <a:r>
              <a:rPr lang="ru-RU" dirty="0" smtClean="0"/>
              <a:t>Х</a:t>
            </a:r>
            <a:r>
              <a:rPr lang="ru-RU" sz="4800" u="sng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</a:t>
            </a:r>
            <a:r>
              <a:rPr lang="ru-RU" sz="4800" u="sng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ограф</a:t>
            </a:r>
          </a:p>
          <a:p>
            <a:r>
              <a:rPr lang="ru-RU" dirty="0" smtClean="0"/>
              <a:t>Танцо</a:t>
            </a:r>
            <a:r>
              <a:rPr lang="ru-RU" sz="4800" u="sng" dirty="0" smtClean="0">
                <a:solidFill>
                  <a:srgbClr val="FF0000"/>
                </a:solidFill>
              </a:rPr>
              <a:t>в</a:t>
            </a:r>
            <a:r>
              <a:rPr lang="ru-RU" dirty="0" smtClean="0"/>
              <a:t>щики</a:t>
            </a:r>
          </a:p>
          <a:p>
            <a:r>
              <a:rPr lang="ru-RU" dirty="0" smtClean="0"/>
              <a:t>Эл</a:t>
            </a:r>
            <a:r>
              <a:rPr lang="ru-RU" sz="4800" u="sng" dirty="0" smtClean="0">
                <a:solidFill>
                  <a:srgbClr val="FF0000"/>
                </a:solidFill>
              </a:rPr>
              <a:t>е</a:t>
            </a:r>
            <a:r>
              <a:rPr lang="ru-RU" sz="2600" dirty="0" smtClean="0"/>
              <a:t>г</a:t>
            </a:r>
            <a:r>
              <a:rPr lang="ru-RU" dirty="0" smtClean="0"/>
              <a:t>антные</a:t>
            </a:r>
          </a:p>
          <a:p>
            <a:r>
              <a:rPr lang="ru-RU" dirty="0" smtClean="0"/>
              <a:t>С</a:t>
            </a:r>
            <a:r>
              <a:rPr lang="ru-RU" sz="4800" u="sng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вр</a:t>
            </a:r>
            <a:r>
              <a:rPr lang="ru-RU" sz="4800" u="sng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ме</a:t>
            </a:r>
            <a:r>
              <a:rPr lang="ru-RU" sz="4800" u="sng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ые</a:t>
            </a:r>
          </a:p>
          <a:p>
            <a:r>
              <a:rPr lang="ru-RU" dirty="0" smtClean="0"/>
              <a:t>Пр</a:t>
            </a:r>
            <a:r>
              <a:rPr lang="ru-RU" sz="4800" u="sng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мерно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926432" y="1825625"/>
            <a:ext cx="11658600" cy="4351338"/>
          </a:xfrm>
        </p:spPr>
        <p:txBody>
          <a:bodyPr/>
          <a:lstStyle/>
          <a:p>
            <a:r>
              <a:rPr lang="ru-RU" sz="3600" dirty="0" smtClean="0"/>
              <a:t>Заключительное чтение текста.</a:t>
            </a:r>
          </a:p>
          <a:p>
            <a:r>
              <a:rPr lang="ru-RU" sz="3600" dirty="0" smtClean="0"/>
              <a:t>Написание </a:t>
            </a:r>
            <a:r>
              <a:rPr lang="ru-RU" sz="3600" dirty="0" smtClean="0"/>
              <a:t>изложения на черновики.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79713"/>
            <a:ext cx="10515600" cy="979715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+mn-lt"/>
              </a:rPr>
              <a:t>Вопросы для репродуктивной беседы на этапе подготовки к восприятию текста</a:t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endParaRPr lang="ru-RU" sz="3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dirty="0" smtClean="0"/>
              <a:t>Как вы думаете, часто ли в обычной жизни вам приходится пользоваться пересказом?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dirty="0" smtClean="0"/>
              <a:t>В каких случаях мы пользуемся пересказом? 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dirty="0" smtClean="0"/>
              <a:t>Для чего нам нужно уметь пересказывать?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dirty="0" smtClean="0"/>
              <a:t>Какой вид искусства называется балетом?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dirty="0" smtClean="0"/>
              <a:t>Видел ли кто-нибудь из вас балет?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ru-RU" dirty="0" smtClean="0"/>
              <a:t>Какие названия балетов каких композиторов вы знаете?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endParaRPr lang="ru-RU" dirty="0" smtClean="0"/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76102" y="793749"/>
            <a:ext cx="9039497" cy="447058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Сообщающее слово учителя о балетах, поставленных на основе произведений русской литературы. Сопровождается показом фотографий из названных балетов.</a:t>
            </a:r>
            <a:br>
              <a:rPr lang="ru-RU" sz="2800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(  «Медный всадник», «Бахчисарайский фонтан», «Герой нашего времени», «Чайка», «Конёк-Горбунок»)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медный всадник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577" y="483326"/>
            <a:ext cx="11025051" cy="5852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хч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6390" y="391886"/>
            <a:ext cx="11234056" cy="60742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еро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1" y="444137"/>
            <a:ext cx="11416936" cy="59044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6572" y="457200"/>
            <a:ext cx="5852160" cy="5930538"/>
          </a:xfrm>
          <a:prstGeom prst="rect">
            <a:avLst/>
          </a:prstGeom>
        </p:spPr>
      </p:pic>
      <p:pic>
        <p:nvPicPr>
          <p:cNvPr id="4" name="Рисунок 3" descr="Чайка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65669" y="483326"/>
            <a:ext cx="5577840" cy="589134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онё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457200"/>
            <a:ext cx="11286309" cy="59697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93750"/>
            <a:ext cx="10515600" cy="32813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            Первичное чтение текста !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мка 19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рамка 18" id="{396C06EE-7CCE-4F06-A18C-E21BA85C3A56}" vid="{7C2525E8-B5AB-43DC-85CE-C1D03235FD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рамка 19</Template>
  <TotalTime>176</TotalTime>
  <Words>500</Words>
  <Application>Microsoft Office PowerPoint</Application>
  <PresentationFormat>Произвольный</PresentationFormat>
  <Paragraphs>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рамка 19</vt:lpstr>
      <vt:lpstr>Слайд 1</vt:lpstr>
      <vt:lpstr>Вопросы для репродуктивной беседы на этапе подготовки к восприятию текста </vt:lpstr>
      <vt:lpstr>Сообщающее слово учителя о балетах, поставленных на основе произведений русской литературы. Сопровождается показом фотографий из названных балетов. (  «Медный всадник», «Бахчисарайский фонтан», «Герой нашего времени», «Чайка», «Конёк-Горбунок»)</vt:lpstr>
      <vt:lpstr>Слайд 4</vt:lpstr>
      <vt:lpstr>Слайд 5</vt:lpstr>
      <vt:lpstr>Слайд 6</vt:lpstr>
      <vt:lpstr>Слайд 7</vt:lpstr>
      <vt:lpstr>Слайд 8</vt:lpstr>
      <vt:lpstr>            Первичное чтение текста !</vt:lpstr>
      <vt:lpstr>Слайд 10</vt:lpstr>
      <vt:lpstr>Вопросы для анализа текста </vt:lpstr>
      <vt:lpstr>Слайд 12</vt:lpstr>
      <vt:lpstr>Задание: найдите в тексте имена собственные, выпишите их в тетрадь в именительном падеже, подчеркните заглавную букву. </vt:lpstr>
      <vt:lpstr>Проверяем!  Запишите лексическое значение выделенных слов.</vt:lpstr>
      <vt:lpstr>Слайд 15</vt:lpstr>
      <vt:lpstr>Орфографическая работа (списывание с готового языкового материала)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Рамка</dc:title>
  <dc:creator>User</dc:creator>
  <cp:lastModifiedBy>User</cp:lastModifiedBy>
  <cp:revision>60</cp:revision>
  <dcterms:created xsi:type="dcterms:W3CDTF">2016-11-12T14:13:51Z</dcterms:created>
  <dcterms:modified xsi:type="dcterms:W3CDTF">2020-09-16T10:37:36Z</dcterms:modified>
</cp:coreProperties>
</file>