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691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DEC2C0-9F67-4F15-B7F8-F149E2157EB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84068-B708-426D-B2BE-BF44E537D5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626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384068-B708-426D-B2BE-BF44E537D5D3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253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A2D54B9-D86E-4F20-BB94-8F52C67A0CD2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68B7616-D647-4E8A-B2AA-595000BC43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844825"/>
            <a:ext cx="8568951" cy="33123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Здоровое 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60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16632"/>
            <a:ext cx="6512511" cy="1008112"/>
          </a:xfrm>
        </p:spPr>
        <p:txBody>
          <a:bodyPr/>
          <a:lstStyle/>
          <a:p>
            <a:r>
              <a:rPr lang="ru-RU" dirty="0" smtClean="0"/>
              <a:t>Полезное питание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24744"/>
            <a:ext cx="8640960" cy="5400600"/>
          </a:xfrm>
        </p:spPr>
      </p:pic>
    </p:spTree>
    <p:extLst>
      <p:ext uri="{BB962C8B-B14F-4D97-AF65-F5344CB8AC3E}">
        <p14:creationId xmlns:p14="http://schemas.microsoft.com/office/powerpoint/2010/main" val="422652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13176"/>
            <a:ext cx="8784976" cy="1503040"/>
          </a:xfrm>
        </p:spPr>
        <p:txBody>
          <a:bodyPr/>
          <a:lstStyle/>
          <a:p>
            <a:r>
              <a:rPr lang="ru-RU" dirty="0" smtClean="0"/>
              <a:t>Для здорового сердца нужны свежие фрукты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0"/>
            <a:ext cx="8280919" cy="4869160"/>
          </a:xfrm>
        </p:spPr>
      </p:pic>
    </p:spTree>
    <p:extLst>
      <p:ext uri="{BB962C8B-B14F-4D97-AF65-F5344CB8AC3E}">
        <p14:creationId xmlns:p14="http://schemas.microsoft.com/office/powerpoint/2010/main" val="291506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40960" cy="1143000"/>
          </a:xfrm>
        </p:spPr>
        <p:txBody>
          <a:bodyPr/>
          <a:lstStyle/>
          <a:p>
            <a:r>
              <a:rPr lang="ru-RU" dirty="0" smtClean="0"/>
              <a:t>Не ешьте вредную пищу!!!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556792"/>
            <a:ext cx="7992888" cy="4968552"/>
          </a:xfrm>
        </p:spPr>
      </p:pic>
    </p:spTree>
    <p:extLst>
      <p:ext uri="{BB962C8B-B14F-4D97-AF65-F5344CB8AC3E}">
        <p14:creationId xmlns:p14="http://schemas.microsoft.com/office/powerpoint/2010/main" val="43294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</TotalTime>
  <Words>16</Words>
  <Application>Microsoft Office PowerPoint</Application>
  <PresentationFormat>Экран (4:3)</PresentationFormat>
  <Paragraphs>5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Здоровое питание</vt:lpstr>
      <vt:lpstr>Полезное питание </vt:lpstr>
      <vt:lpstr>Для здорового сердца нужны свежие фрукты</vt:lpstr>
      <vt:lpstr>Не ешьте вредную пищу!!!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питание</dc:title>
  <dc:creator>user</dc:creator>
  <cp:lastModifiedBy>user</cp:lastModifiedBy>
  <cp:revision>4</cp:revision>
  <dcterms:created xsi:type="dcterms:W3CDTF">2020-09-16T19:06:26Z</dcterms:created>
  <dcterms:modified xsi:type="dcterms:W3CDTF">2020-09-16T19:48:55Z</dcterms:modified>
</cp:coreProperties>
</file>