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70" r:id="rId14"/>
    <p:sldId id="268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1C21B-BD69-49ED-A5B7-6E33D484087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EB3BF6-9A4F-4D1F-9DDB-67164F914F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5FA979-4599-47B2-9207-C9407D51CB64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C8034-B833-4431-8D9E-9B16546B9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2714-372C-4F60-A880-C066C7B4F002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AA2A-C3C6-4F65-801C-10F569DB9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2714-372C-4F60-A880-C066C7B4F002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AA2A-C3C6-4F65-801C-10F569DB9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2714-372C-4F60-A880-C066C7B4F002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AA2A-C3C6-4F65-801C-10F569DB9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2714-372C-4F60-A880-C066C7B4F002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AA2A-C3C6-4F65-801C-10F569DB9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2714-372C-4F60-A880-C066C7B4F002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AA2A-C3C6-4F65-801C-10F569DB9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2714-372C-4F60-A880-C066C7B4F002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AA2A-C3C6-4F65-801C-10F569DB9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2714-372C-4F60-A880-C066C7B4F002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AA2A-C3C6-4F65-801C-10F569DB9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2714-372C-4F60-A880-C066C7B4F002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AA2A-C3C6-4F65-801C-10F569DB9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2714-372C-4F60-A880-C066C7B4F002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AA2A-C3C6-4F65-801C-10F569DB9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2714-372C-4F60-A880-C066C7B4F002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AA2A-C3C6-4F65-801C-10F569DB9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32714-372C-4F60-A880-C066C7B4F002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AA2A-C3C6-4F65-801C-10F569DB9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32714-372C-4F60-A880-C066C7B4F002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9AA2A-C3C6-4F65-801C-10F569DB92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javascript:;" TargetMode="External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hyperlink" Target="javascript:;" TargetMode="External"/><Relationship Id="rId7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12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3.pn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587641240_79-p-foni-dlya-prezentatsii-powerpoint-11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571480"/>
            <a:ext cx="77867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Презентация к занятию по развитию речи в старшей группе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Тема « Звуки»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4929198"/>
            <a:ext cx="735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Филимонова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Гульфия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Асхатовна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 дошкольное образовательное учреждение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«Детский сад комбинированного вида № 1»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городского округа  Самара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ol-powerpoint-presentations_517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11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ol-powerpoint-presentations_517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oktorskaya-kolbas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0"/>
            <a:ext cx="678661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ol-powerpoint-presentations_517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s1200 (8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00099" y="0"/>
            <a:ext cx="7000925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ol-powerpoint-presentations_517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c82ce6baec8a2d053ab0fdb42b44df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0"/>
            <a:ext cx="6715172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ol-powerpoint-presentations_517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ToyWay_ru_Bruder_MAN_02-765_image_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42976" y="0"/>
            <a:ext cx="6715172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ol-powerpoint-presentations_517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642918"/>
            <a:ext cx="6215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1200 (9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85918" y="2428868"/>
            <a:ext cx="5500694" cy="38779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87641240_79-p-foni-dlya-prezentatsii-powerpoint-11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571480"/>
            <a:ext cx="835824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Цель: Учить ребенка выделять заданный звук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Задачи: Формирование умения слышать, четко и ясно произносить слова, осознавать рифму; закрепление умения делить слова на слоги; выделять голосом нужный звук,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определять его место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слове;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находить предметы,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названии которых есть заданный звук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ol-powerpoint-presentations_517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285728"/>
            <a:ext cx="7358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Рифмочки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нерифмушки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Рифмочка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весёлая! Найди меня скорей.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парочками вместе соедини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друзей!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c-m-imagesubtitle-image-9277567949" descr="https://image.jimcdn.com/app/cms/image/transf/dimension=404x10000:format=jpg/path/sf278732f8691ebec/image/id05717f6f59487e5/version/1394692084/image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85720" y="1428736"/>
            <a:ext cx="1849616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c-m-imagesubtitle-image-9277567949" descr="https://image.jimcdn.com/app/cms/image/transf/dimension=404x10000:format=jpg/path/sf278732f8691ebec/image/id05717f6f59487e5/version/1394692084/image.jpg">
            <a:hlinkClick r:id="rId3"/>
          </p:cNvPr>
          <p:cNvPicPr/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000892" y="4714884"/>
            <a:ext cx="1849616" cy="1909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cc-m-imagesubtitle-image-9277567949" descr="https://image.jimcdn.com/app/cms/image/transf/dimension=404x10000:format=jpg/path/sf278732f8691ebec/image/id05717f6f59487e5/version/1394692084/image.jpg">
            <a:hlinkClick r:id="rId3"/>
          </p:cNvPr>
          <p:cNvPicPr/>
          <p:nvPr/>
        </p:nvPicPr>
        <p:blipFill>
          <a:blip r:embed="rId6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t="-998"/>
          <a:stretch>
            <a:fillRect/>
          </a:stretch>
        </p:blipFill>
        <p:spPr bwMode="auto">
          <a:xfrm>
            <a:off x="4714876" y="3286124"/>
            <a:ext cx="1857388" cy="192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c-m-imagesubtitle-image-9277567949" descr="https://image.jimcdn.com/app/cms/image/transf/dimension=404x10000:format=jpg/path/sf278732f8691ebec/image/id05717f6f59487e5/version/1394692084/image.jpg">
            <a:hlinkClick r:id="rId3"/>
          </p:cNvPr>
          <p:cNvPicPr/>
          <p:nvPr/>
        </p:nvPicPr>
        <p:blipFill>
          <a:blip r:embed="rId7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57158" y="4643446"/>
            <a:ext cx="1928826" cy="1909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cc-m-imagesubtitle-image-9277567949" descr="https://image.jimcdn.com/app/cms/image/transf/dimension=404x10000:format=jpg/path/sf278732f8691ebec/image/id05717f6f59487e5/version/1394692084/image.jpg">
            <a:hlinkClick r:id="rId3"/>
          </p:cNvPr>
          <p:cNvPicPr/>
          <p:nvPr/>
        </p:nvPicPr>
        <p:blipFill>
          <a:blip r:embed="rId8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428860" y="2428868"/>
            <a:ext cx="1921053" cy="1909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cc-m-imagesubtitle-image-9277568049" descr="https://image.jimcdn.com/app/cms/image/transf/dimension=404x10000:format=jpg/path/sf278732f8691ebec/image/ie2ead5902943fb92/version/1394692081/image.jpg">
            <a:hlinkClick r:id="rId3"/>
          </p:cNvPr>
          <p:cNvPicPr/>
          <p:nvPr/>
        </p:nvPicPr>
        <p:blipFill>
          <a:blip r:embed="rId9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786578" y="1500174"/>
            <a:ext cx="2076756" cy="19669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ol-powerpoint-presentations_517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cc-m-imagesubtitle-image-9277568049" descr="https://image.jimcdn.com/app/cms/image/transf/dimension=404x10000:format=jpg/path/sf278732f8691ebec/image/ie2ead5902943fb92/version/1394692081/image.jpg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28596" y="357166"/>
            <a:ext cx="1857388" cy="192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cc-m-imagesubtitle-image-9277568049" descr="https://image.jimcdn.com/app/cms/image/transf/dimension=404x10000:format=jpg/path/sf278732f8691ebec/image/ie2ead5902943fb92/version/1394692081/image.jpg">
            <a:hlinkClick r:id="rId3"/>
          </p:cNvPr>
          <p:cNvPicPr/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929454" y="2571744"/>
            <a:ext cx="1862443" cy="203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cc-m-imagesubtitle-image-9277568049" descr="https://image.jimcdn.com/app/cms/image/transf/dimension=404x10000:format=jpg/path/sf278732f8691ebec/image/ie2ead5902943fb92/version/1394692081/image.jpg">
            <a:hlinkClick r:id="rId3"/>
          </p:cNvPr>
          <p:cNvPicPr/>
          <p:nvPr/>
        </p:nvPicPr>
        <p:blipFill>
          <a:blip r:embed="rId6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572264" y="428604"/>
            <a:ext cx="1928826" cy="192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cc-m-imagesubtitle-image-9277568049" descr="https://image.jimcdn.com/app/cms/image/transf/dimension=404x10000:format=jpg/path/sf278732f8691ebec/image/ie2ead5902943fb92/version/1394692081/image.jpg">
            <a:hlinkClick r:id="rId3"/>
          </p:cNvPr>
          <p:cNvPicPr/>
          <p:nvPr/>
        </p:nvPicPr>
        <p:blipFill>
          <a:blip r:embed="rId7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071538" y="2571744"/>
            <a:ext cx="1857388" cy="1966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cc-m-imagesubtitle-image-9277568349" descr="https://image.jimcdn.com/app/cms/image/transf/dimension=404x10000:format=jpg/path/sf278732f8691ebec/image/i6524d7eb9bcf20c5/version/1394692129/image.jpg">
            <a:hlinkClick r:id="rId3"/>
          </p:cNvPr>
          <p:cNvPicPr/>
          <p:nvPr/>
        </p:nvPicPr>
        <p:blipFill>
          <a:blip r:embed="rId8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428992" y="357166"/>
            <a:ext cx="1900683" cy="1962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cc-m-imagesubtitle-image-9277568349" descr="https://image.jimcdn.com/app/cms/image/transf/dimension=404x10000:format=jpg/path/sf278732f8691ebec/image/i6524d7eb9bcf20c5/version/1394692129/image.jpg">
            <a:hlinkClick r:id="rId3"/>
          </p:cNvPr>
          <p:cNvPicPr/>
          <p:nvPr/>
        </p:nvPicPr>
        <p:blipFill>
          <a:blip r:embed="rId9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357422" y="4643446"/>
            <a:ext cx="1972121" cy="2033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cc-m-imagesubtitle-image-9277568349" descr="https://image.jimcdn.com/app/cms/image/transf/dimension=404x10000:format=jpg/path/sf278732f8691ebec/image/i6524d7eb9bcf20c5/version/1394692129/image.jpg">
            <a:hlinkClick r:id="rId3"/>
          </p:cNvPr>
          <p:cNvPicPr/>
          <p:nvPr/>
        </p:nvPicPr>
        <p:blipFill>
          <a:blip r:embed="rId10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214810" y="2500306"/>
            <a:ext cx="1928826" cy="2000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cc-m-imagesubtitle-image-9277568349" descr="https://image.jimcdn.com/app/cms/image/transf/dimension=404x10000:format=jpg/path/sf278732f8691ebec/image/i6524d7eb9bcf20c5/version/1394692129/image.jpg">
            <a:hlinkClick r:id="rId3"/>
          </p:cNvPr>
          <p:cNvPicPr/>
          <p:nvPr/>
        </p:nvPicPr>
        <p:blipFill>
          <a:blip r:embed="rId11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714884"/>
            <a:ext cx="1857388" cy="1928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ol-powerpoint-presentations_517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500042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Прочитай словечко по  картинкам!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lova-po-kartinkam-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14348" y="1142984"/>
            <a:ext cx="7858180" cy="2214578"/>
          </a:xfrm>
          <a:prstGeom prst="rect">
            <a:avLst/>
          </a:prstGeom>
        </p:spPr>
      </p:pic>
      <p:pic>
        <p:nvPicPr>
          <p:cNvPr id="6" name="Рисунок 5" descr="s1200 (4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14348" y="4214818"/>
            <a:ext cx="7858180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ol-powerpoint-presentations_517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hello_html_m55c7710b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14348" y="571480"/>
            <a:ext cx="7921070" cy="2143140"/>
          </a:xfrm>
          <a:prstGeom prst="rect">
            <a:avLst/>
          </a:prstGeom>
        </p:spPr>
      </p:pic>
      <p:pic>
        <p:nvPicPr>
          <p:cNvPr id="4" name="Рисунок 3" descr="hello_html_m55c7710b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85786" y="3786190"/>
            <a:ext cx="7795814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ol-powerpoint-presentations_517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8662" y="500042"/>
            <a:ext cx="7286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Первый слог отыщи, слово новое скажи!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457203c286bbdafcfa5c78d03449340e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34" y="1142984"/>
            <a:ext cx="2076053" cy="1736594"/>
          </a:xfrm>
          <a:prstGeom prst="rect">
            <a:avLst/>
          </a:prstGeom>
        </p:spPr>
      </p:pic>
      <p:pic>
        <p:nvPicPr>
          <p:cNvPr id="7" name="Рисунок 6" descr="Шалаш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1071546"/>
            <a:ext cx="2036197" cy="2000264"/>
          </a:xfrm>
          <a:prstGeom prst="rect">
            <a:avLst/>
          </a:prstGeom>
        </p:spPr>
      </p:pic>
      <p:pic>
        <p:nvPicPr>
          <p:cNvPr id="20" name="Рисунок 19" descr="1579434468_6-2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42910" y="3857628"/>
            <a:ext cx="2000264" cy="2262182"/>
          </a:xfrm>
          <a:prstGeom prst="rect">
            <a:avLst/>
          </a:prstGeom>
          <a:solidFill>
            <a:srgbClr val="FFC000"/>
          </a:solidFill>
        </p:spPr>
      </p:pic>
      <p:pic>
        <p:nvPicPr>
          <p:cNvPr id="26" name="Рисунок 25" descr="aHR0cHM6Ly9vcHRvcmluZy5ydS9pbWFnZS8yMDE2LzQ1OTkvMDEuanBn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86116" y="3857628"/>
            <a:ext cx="2214578" cy="221457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000760" y="1643050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ша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57884" y="4214818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за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ol-powerpoint-presentations_517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0034" y="1214422"/>
            <a:ext cx="1643074" cy="571504"/>
          </a:xfrm>
          <a:prstGeom prst="rect">
            <a:avLst/>
          </a:prstGeom>
        </p:spPr>
      </p:pic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571868" y="1214422"/>
            <a:ext cx="1643074" cy="571504"/>
          </a:xfrm>
          <a:prstGeom prst="rect">
            <a:avLst/>
          </a:prstGeom>
        </p:spPr>
      </p:pic>
      <p:pic>
        <p:nvPicPr>
          <p:cNvPr id="5" name="Рисунок 4" descr="img7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357950" y="1214422"/>
            <a:ext cx="1643074" cy="5715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00166" y="285728"/>
            <a:ext cx="5857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Звук «Л» в словах ты отыщи и место в слове укажи!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57158" y="4786322"/>
            <a:ext cx="2104618" cy="1824002"/>
          </a:xfrm>
          <a:prstGeom prst="rect">
            <a:avLst/>
          </a:prstGeom>
        </p:spPr>
      </p:pic>
      <p:pic>
        <p:nvPicPr>
          <p:cNvPr id="9" name="Рисунок 8" descr="dlya_sdob_vyp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0826" y="4857760"/>
            <a:ext cx="2077864" cy="1659893"/>
          </a:xfrm>
          <a:prstGeom prst="rect">
            <a:avLst/>
          </a:prstGeom>
        </p:spPr>
      </p:pic>
      <p:pic>
        <p:nvPicPr>
          <p:cNvPr id="10" name="Рисунок 9" descr="DpJe_ojW0AEWxyC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5929322" y="2714620"/>
            <a:ext cx="3007256" cy="1785950"/>
          </a:xfrm>
          <a:prstGeom prst="rect">
            <a:avLst/>
          </a:prstGeom>
        </p:spPr>
      </p:pic>
      <p:pic>
        <p:nvPicPr>
          <p:cNvPr id="11" name="Рисунок 10" descr="s1200 (6)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3500430" y="5072050"/>
            <a:ext cx="1785950" cy="1785950"/>
          </a:xfrm>
          <a:prstGeom prst="rect">
            <a:avLst/>
          </a:prstGeom>
        </p:spPr>
      </p:pic>
      <p:pic>
        <p:nvPicPr>
          <p:cNvPr id="12" name="Рисунок 11" descr="lodka_5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28992" y="1928802"/>
            <a:ext cx="1972445" cy="1357322"/>
          </a:xfrm>
          <a:prstGeom prst="rect">
            <a:avLst/>
          </a:prstGeom>
        </p:spPr>
      </p:pic>
      <p:pic>
        <p:nvPicPr>
          <p:cNvPr id="13" name="Рисунок 12" descr="1505820172.pn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3786182" y="3500438"/>
            <a:ext cx="1285884" cy="1535384"/>
          </a:xfrm>
          <a:prstGeom prst="rect">
            <a:avLst/>
          </a:prstGeom>
        </p:spPr>
      </p:pic>
      <p:pic>
        <p:nvPicPr>
          <p:cNvPr id="14" name="Рисунок 13" descr="1018189002.jpg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>
          <a:xfrm>
            <a:off x="357158" y="2699086"/>
            <a:ext cx="2071702" cy="19816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ool-powerpoint-presentations_517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500042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Хлопни, если в слове есть звук «С»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9AA2A-C3C6-4F65-801C-10F569DB926A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7" name="Рисунок 6" descr="cactus_plant_3d_model_fbx_c4d_obj_max_881463aa-7d2c-4680-8b92-da59630a34a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43000" y="1214422"/>
            <a:ext cx="6858000" cy="5643578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147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Dell</dc:creator>
  <cp:lastModifiedBy>Dell</cp:lastModifiedBy>
  <cp:revision>19</cp:revision>
  <dcterms:created xsi:type="dcterms:W3CDTF">2020-05-12T07:42:21Z</dcterms:created>
  <dcterms:modified xsi:type="dcterms:W3CDTF">2020-09-16T01:33:16Z</dcterms:modified>
</cp:coreProperties>
</file>