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0" r:id="rId3"/>
    <p:sldId id="275" r:id="rId4"/>
    <p:sldId id="259" r:id="rId5"/>
    <p:sldId id="274" r:id="rId6"/>
    <p:sldId id="261" r:id="rId7"/>
    <p:sldId id="276" r:id="rId8"/>
    <p:sldId id="262" r:id="rId9"/>
    <p:sldId id="263" r:id="rId10"/>
    <p:sldId id="277" r:id="rId11"/>
    <p:sldId id="278" r:id="rId12"/>
    <p:sldId id="273" r:id="rId13"/>
    <p:sldId id="279" r:id="rId14"/>
    <p:sldId id="264" r:id="rId15"/>
    <p:sldId id="266" r:id="rId16"/>
    <p:sldId id="268" r:id="rId17"/>
    <p:sldId id="271" r:id="rId18"/>
    <p:sldId id="272" r:id="rId19"/>
    <p:sldId id="281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21F1"/>
    <a:srgbClr val="2034F2"/>
    <a:srgbClr val="6600FF"/>
    <a:srgbClr val="333300"/>
    <a:srgbClr val="006600"/>
    <a:srgbClr val="54BE84"/>
    <a:srgbClr val="4E48CA"/>
    <a:srgbClr val="FF0066"/>
    <a:srgbClr val="BE51C1"/>
    <a:srgbClr val="E929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33" autoAdjust="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B5E6F0-6AAD-4755-814F-B898DB9E37AA}" type="datetimeFigureOut">
              <a:rPr lang="ru-RU" smtClean="0"/>
              <a:pPr/>
              <a:t>16.09.2020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7F0FA64-EC9B-428D-ADA6-97A1503BF4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jpeg"/><Relationship Id="rId4" Type="http://schemas.openxmlformats.org/officeDocument/2006/relationships/image" Target="../media/image5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8640"/>
            <a:ext cx="8640960" cy="1728191"/>
          </a:xfrm>
        </p:spPr>
        <p:txBody>
          <a:bodyPr>
            <a:noAutofit/>
          </a:bodyPr>
          <a:lstStyle/>
          <a:p>
            <a:pPr algn="ctr"/>
            <a:r>
              <a:rPr lang="ru-RU" sz="3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Дидактическое пособие </a:t>
            </a:r>
            <a:br>
              <a:rPr lang="ru-RU" sz="3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по театрализованной деятельности</a:t>
            </a:r>
            <a:br>
              <a:rPr lang="ru-RU" sz="3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«В гостях у сказки»</a:t>
            </a:r>
            <a:endParaRPr lang="ru-RU" sz="3000" dirty="0">
              <a:solidFill>
                <a:srgbClr val="2034F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661248"/>
            <a:ext cx="7704856" cy="1008112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Воспитатель высшей категории МБДОУ «Детский сад №21»</a:t>
            </a:r>
          </a:p>
          <a:p>
            <a:pPr algn="ctr"/>
            <a:r>
              <a:rPr lang="ru-RU" sz="16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Шпенглер Татьяна Васильевна </a:t>
            </a:r>
          </a:p>
          <a:p>
            <a:pPr algn="ctr"/>
            <a:r>
              <a:rPr lang="ru-RU" sz="16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г. Сыктывкар, ноябрь 2019 г.</a:t>
            </a:r>
          </a:p>
          <a:p>
            <a:endParaRPr lang="ru-RU" dirty="0"/>
          </a:p>
        </p:txBody>
      </p:sp>
      <p:pic>
        <p:nvPicPr>
          <p:cNvPr id="27652" name="Picture 4" descr="http://kultura-uvat.ru/wp-content/uploads/2019/07/Tatr-1024x7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6768752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мама(фото игра для презентации)\IMG_20191126_2326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8696">
            <a:off x="4565881" y="1469503"/>
            <a:ext cx="4204450" cy="48183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https://fsd.kopilkaurokov.ru/uploads/user_file_572b3f24bb9e8/img_user_file_572b3f24bb9e8_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13400">
            <a:off x="219309" y="1557125"/>
            <a:ext cx="3920994" cy="4583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31640" y="260648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«Картинки - половинки»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мама(фото игра для презентации)\IMG_20191126_2326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8980">
            <a:off x="304245" y="1232575"/>
            <a:ext cx="4464496" cy="51277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s://ds04.infourok.ru/uploads/ex/074d/00127ddc-0b24529a/img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714">
            <a:off x="5089102" y="1712150"/>
            <a:ext cx="3816424" cy="3890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3528" y="332657"/>
            <a:ext cx="85689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«Кто в сказке живёт?»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ергей\Desktop\мама(фото игра для презентации)\IMG_20191126_2332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99"/>
          <a:stretch>
            <a:fillRect/>
          </a:stretch>
        </p:blipFill>
        <p:spPr bwMode="auto">
          <a:xfrm rot="16200000">
            <a:off x="2267566" y="836890"/>
            <a:ext cx="4824894" cy="65527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26436" y="404664"/>
            <a:ext cx="86100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«Назови </a:t>
            </a:r>
            <a:r>
              <a:rPr lang="ru-RU" sz="3200" b="1" dirty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героев сказки»</a:t>
            </a:r>
            <a:r>
              <a:rPr lang="ru-RU" sz="3200" dirty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b="1" dirty="0" smtClean="0">
              <a:solidFill>
                <a:srgbClr val="F121F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Развитие умения  </a:t>
            </a:r>
            <a:r>
              <a:rPr lang="ru-RU" b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детей отгадывать сказку, по словам главного героя, </a:t>
            </a:r>
            <a:endParaRPr lang="ru-RU" b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b="1" dirty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потом называть остальных героев </a:t>
            </a:r>
            <a:r>
              <a:rPr lang="ru-RU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сказки.</a:t>
            </a:r>
            <a:endParaRPr lang="ru-RU" b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мама(фото игра для презентации)\IMG_20191126_233120_HH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9793">
            <a:off x="5176775" y="3029938"/>
            <a:ext cx="3719132" cy="35760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://4.bp.blogspot.com/-y6KDmNivEU8/VpeHazwKA3I/AAAAAAAAAU0/ohkdfAEIv4A/s1600/%25D0%25A7%25D1%258C%25D1%258F%2B%25D1%2582%25D0%25B5%25D0%25BD%25D1%258C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3456">
            <a:off x="277458" y="3504966"/>
            <a:ext cx="3940340" cy="3040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116632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«Чья это тень?»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92696"/>
            <a:ext cx="85689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развитие зрительного восприятия детей, внимания, логического мышления, памяти, наблюдательности и усидчивости.</a:t>
            </a:r>
          </a:p>
          <a:p>
            <a:pPr algn="ctr"/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  <a:r>
              <a:rPr lang="ru-RU" sz="1400" b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Учить зрительно анализировать силуэты и находить заданные силуэты методом наложения. Закреплять знания детей о животных.</a:t>
            </a:r>
          </a:p>
          <a:p>
            <a:pPr algn="ctr"/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игры:</a:t>
            </a:r>
          </a:p>
          <a:p>
            <a:pPr algn="ctr"/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Педагог даёт ребёнку карточки с заданными силуэтами. Предлагает посмотреть их. Затем показывает одну из карточек с изображением и называет его. Ребёнок должен найти, среди имеющихся у него карточек, нужный силуэт. Если ребёнок правильно нашёл карточку, то он накладывает тень на цветное изображение.</a:t>
            </a:r>
            <a:endParaRPr lang="ru-RU" sz="1400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Сергей\Desktop\мама(фото игра для презентации)\IMG_20191126_2351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14788">
            <a:off x="339447" y="379795"/>
            <a:ext cx="4516417" cy="33873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148" name="Picture 4" descr="C:\Users\Сергей\Desktop\мама(фото игра для презентации)\IMG_20191127_0002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0"/>
          <a:stretch>
            <a:fillRect/>
          </a:stretch>
        </p:blipFill>
        <p:spPr bwMode="auto">
          <a:xfrm rot="248078">
            <a:off x="4782959" y="2711516"/>
            <a:ext cx="4038365" cy="373706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http://900igr.net/up/datas/202928/006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013176"/>
            <a:ext cx="424847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932040" y="332656"/>
            <a:ext cx="396044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sz="2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«Что сначала, что потом»</a:t>
            </a:r>
          </a:p>
          <a:p>
            <a:pPr algn="ctr"/>
            <a:endParaRPr lang="ru-RU" sz="1400" b="1" dirty="0" smtClean="0">
              <a:solidFill>
                <a:srgbClr val="2034F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Закрепить знания детей о последовательности появления героев сказки и развёртыванию сюжета сказки.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1521" y="3861048"/>
            <a:ext cx="4176464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sz="2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«Поиграем в сказку»</a:t>
            </a:r>
          </a:p>
          <a:p>
            <a:pPr algn="ctr"/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Сергей\Desktop\мама(фото игра для презентации)\IMG_20191126_2338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11387">
            <a:off x="343906" y="443561"/>
            <a:ext cx="3666574" cy="31221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Сергей\Desktop\мама(фото игра для презентации)\IMG_20191126_2339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10249">
            <a:off x="300550" y="3377394"/>
            <a:ext cx="4034512" cy="30456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Сергей\Desktop\мама(фото игра для презентации)\IMG_20191126_2342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513921">
            <a:off x="5291583" y="303178"/>
            <a:ext cx="3229706" cy="35296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C:\Users\Сергей\Desktop\мама(фото игра для презентации)\IMG_20191126_2343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82724">
            <a:off x="4832690" y="3446278"/>
            <a:ext cx="4050621" cy="30072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ергей\Desktop\мама(фото игра для презентации)\IMG_20191126_2344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772"/>
          <a:stretch>
            <a:fillRect/>
          </a:stretch>
        </p:blipFill>
        <p:spPr bwMode="auto">
          <a:xfrm rot="21160129">
            <a:off x="394140" y="373086"/>
            <a:ext cx="3119208" cy="35637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3" name="Picture 3" descr="C:\Users\Сергей\Desktop\мама(фото игра для презентации)\IMG_20191126_23463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81964">
            <a:off x="270020" y="4082883"/>
            <a:ext cx="4903845" cy="21864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 descr="C:\Users\Сергей\Desktop\мама(фото игра для презентации)\IMG_20191126_2347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9"/>
          <a:stretch>
            <a:fillRect/>
          </a:stretch>
        </p:blipFill>
        <p:spPr bwMode="auto">
          <a:xfrm rot="169053">
            <a:off x="4571501" y="289019"/>
            <a:ext cx="4158125" cy="30117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3" descr="C:\Users\Сергей\Desktop\мама(фото игра для презентации)\IMG_20191126_23500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404285">
            <a:off x="5275713" y="3469955"/>
            <a:ext cx="3395509" cy="2873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C:\Users\Сергей\Desktop\мама(фото игра для презентации)\IMG_20191126_235500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921">
            <a:off x="5819060" y="263069"/>
            <a:ext cx="2751181" cy="34622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70" name="Picture 6" descr="C:\Users\Сергей\Desktop\мама(фото игра для презентации)\IMG_20191126_23541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2067">
            <a:off x="4577777" y="3688029"/>
            <a:ext cx="4200443" cy="29032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72" name="Picture 8" descr="C:\Users\Сергей\Desktop\мама(фото игра для презентации)\IMG_20191127_00014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6450"/>
          <a:stretch>
            <a:fillRect/>
          </a:stretch>
        </p:blipFill>
        <p:spPr bwMode="auto">
          <a:xfrm rot="232175">
            <a:off x="319981" y="2718373"/>
            <a:ext cx="2812974" cy="39254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7" descr="C:\Users\Сергей\Desktop\мама(фото игра для презентации)\IMG_20191126_23562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93271">
            <a:off x="1885624" y="261558"/>
            <a:ext cx="2766352" cy="38144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Сергей\Desktop\мама(фото игра для презентации)\IMG_20191126_2345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027520" y="3389304"/>
            <a:ext cx="3016952" cy="35283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2" descr="C:\Users\Сергей\Desktop\мама(фото игра для презентации)\IMG_20191126_2357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71900">
            <a:off x="123426" y="247146"/>
            <a:ext cx="4064936" cy="38580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3" descr="C:\Users\Сергей\Desktop\мама(фото игра для презентации)\IMG_20191126_2359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33509">
            <a:off x="5075663" y="250773"/>
            <a:ext cx="3759198" cy="3759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4" descr="http://raybiblio-ustlabinsk.info/images/Proekti/Skazku_delaem_sami/Skazku_delaem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60491">
            <a:off x="193996" y="4485800"/>
            <a:ext cx="2393704" cy="2118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6" descr="https://avatars.mds.yandex.net/get-pdb/2015825/52d1918d-a140-4fa3-a84d-c150f5416c27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556" r="-2778" b="-3309"/>
          <a:stretch>
            <a:fillRect/>
          </a:stretch>
        </p:blipFill>
        <p:spPr bwMode="auto">
          <a:xfrm rot="425274">
            <a:off x="6562429" y="4429276"/>
            <a:ext cx="2334905" cy="2060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ds04.infourok.ru/uploads/ex/0fbf/00182b9e-37a0d772/img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417646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.pinimg.com/originals/e4/0c/42/e40c42702bdb97839793eeba806740d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556792"/>
            <a:ext cx="4672647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ced/000f3ba4-0a6192ec/img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4077072"/>
            <a:ext cx="3487242" cy="2615432"/>
          </a:xfrm>
          <a:prstGeom prst="rect">
            <a:avLst/>
          </a:prstGeom>
          <a:noFill/>
        </p:spPr>
      </p:pic>
      <p:pic>
        <p:nvPicPr>
          <p:cNvPr id="1026" name="Picture 2" descr="https://ds02.infourok.ru/uploads/ex/09d5/000610cc-e8149237/img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4752528" cy="3402378"/>
          </a:xfrm>
          <a:prstGeom prst="rect">
            <a:avLst/>
          </a:prstGeom>
          <a:noFill/>
        </p:spPr>
      </p:pic>
      <p:pic>
        <p:nvPicPr>
          <p:cNvPr id="1030" name="Picture 6" descr="https://ds03.infourok.ru/uploads/ex/0b2b/000450ea-3d084f83/img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17032"/>
            <a:ext cx="3936436" cy="2952328"/>
          </a:xfrm>
          <a:prstGeom prst="rect">
            <a:avLst/>
          </a:prstGeom>
          <a:noFill/>
        </p:spPr>
      </p:pic>
      <p:pic>
        <p:nvPicPr>
          <p:cNvPr id="1032" name="Picture 8" descr="https://ds03.infourok.ru/uploads/ex/0b2b/000450ea-3d084f83/img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0"/>
            <a:ext cx="3648405" cy="2736304"/>
          </a:xfrm>
          <a:prstGeom prst="rect">
            <a:avLst/>
          </a:prstGeom>
          <a:noFill/>
        </p:spPr>
      </p:pic>
      <p:pic>
        <p:nvPicPr>
          <p:cNvPr id="7" name="Picture 4" descr="https://cf.ppt-online.org/files/slide/s/sH87tdjnWEmo4CBX6FqGKLuYJkvf9wiQISAb2h/slide-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2651536" cy="198606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2204865"/>
            <a:ext cx="2304256" cy="258532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2034F2"/>
                </a:solidFill>
              </a:rPr>
              <a:t>В мире много сказок</a:t>
            </a:r>
            <a:br>
              <a:rPr lang="ru-RU" b="1" dirty="0" smtClean="0">
                <a:solidFill>
                  <a:srgbClr val="2034F2"/>
                </a:solidFill>
              </a:rPr>
            </a:br>
            <a:r>
              <a:rPr lang="ru-RU" b="1" dirty="0" smtClean="0">
                <a:solidFill>
                  <a:srgbClr val="2034F2"/>
                </a:solidFill>
              </a:rPr>
              <a:t>Грустных и смешных,</a:t>
            </a:r>
            <a:br>
              <a:rPr lang="ru-RU" b="1" dirty="0" smtClean="0">
                <a:solidFill>
                  <a:srgbClr val="2034F2"/>
                </a:solidFill>
              </a:rPr>
            </a:br>
            <a:r>
              <a:rPr lang="ru-RU" b="1" dirty="0" smtClean="0">
                <a:solidFill>
                  <a:srgbClr val="2034F2"/>
                </a:solidFill>
              </a:rPr>
              <a:t>И прожить на свете</a:t>
            </a:r>
            <a:br>
              <a:rPr lang="ru-RU" b="1" dirty="0" smtClean="0">
                <a:solidFill>
                  <a:srgbClr val="2034F2"/>
                </a:solidFill>
              </a:rPr>
            </a:br>
            <a:r>
              <a:rPr lang="ru-RU" b="1" dirty="0" smtClean="0">
                <a:solidFill>
                  <a:srgbClr val="2034F2"/>
                </a:solidFill>
              </a:rPr>
              <a:t>Нам нельзя без них.</a:t>
            </a:r>
          </a:p>
          <a:p>
            <a:r>
              <a:rPr lang="ru-RU" b="1" dirty="0" smtClean="0">
                <a:solidFill>
                  <a:srgbClr val="2034F2"/>
                </a:solidFill>
              </a:rPr>
              <a:t/>
            </a:r>
            <a:br>
              <a:rPr lang="ru-RU" b="1" dirty="0" smtClean="0">
                <a:solidFill>
                  <a:srgbClr val="2034F2"/>
                </a:solidFill>
              </a:rPr>
            </a:br>
            <a:r>
              <a:rPr lang="ru-RU" b="1" dirty="0" smtClean="0">
                <a:solidFill>
                  <a:srgbClr val="2034F2"/>
                </a:solidFill>
              </a:rPr>
              <a:t>Пусть герои сказок</a:t>
            </a:r>
            <a:br>
              <a:rPr lang="ru-RU" b="1" dirty="0" smtClean="0">
                <a:solidFill>
                  <a:srgbClr val="2034F2"/>
                </a:solidFill>
              </a:rPr>
            </a:br>
            <a:r>
              <a:rPr lang="ru-RU" b="1" dirty="0" smtClean="0">
                <a:solidFill>
                  <a:srgbClr val="2034F2"/>
                </a:solidFill>
              </a:rPr>
              <a:t>Дарят нам тепло,</a:t>
            </a:r>
            <a:br>
              <a:rPr lang="ru-RU" b="1" dirty="0" smtClean="0">
                <a:solidFill>
                  <a:srgbClr val="2034F2"/>
                </a:solidFill>
              </a:rPr>
            </a:br>
            <a:r>
              <a:rPr lang="ru-RU" b="1" dirty="0" smtClean="0">
                <a:solidFill>
                  <a:srgbClr val="2034F2"/>
                </a:solidFill>
              </a:rPr>
              <a:t>Пусть добро навеки</a:t>
            </a:r>
            <a:br>
              <a:rPr lang="ru-RU" b="1" dirty="0" smtClean="0">
                <a:solidFill>
                  <a:srgbClr val="2034F2"/>
                </a:solidFill>
              </a:rPr>
            </a:br>
            <a:r>
              <a:rPr lang="ru-RU" b="1" dirty="0" smtClean="0">
                <a:solidFill>
                  <a:srgbClr val="2034F2"/>
                </a:solidFill>
              </a:rPr>
              <a:t>Побеждает зло.</a:t>
            </a:r>
          </a:p>
        </p:txBody>
      </p:sp>
      <p:pic>
        <p:nvPicPr>
          <p:cNvPr id="6" name="Picture 6" descr="https://fs01.urokimatematiki.ru/e/0025ec-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18"/>
          <a:stretch>
            <a:fillRect/>
          </a:stretch>
        </p:blipFill>
        <p:spPr bwMode="auto">
          <a:xfrm>
            <a:off x="1403648" y="260648"/>
            <a:ext cx="6408712" cy="17281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https://cepia.ru/images/u/pages/383/spasibo-za-vnimanie-18.pn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50288">
            <a:off x="231790" y="2201104"/>
            <a:ext cx="2894349" cy="2595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altfishing-club.ru/uploads/monthly_05_2018/post-9-0-90517400-152776461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26992">
            <a:off x="5564283" y="2213988"/>
            <a:ext cx="3360946" cy="28593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s://prikolnye-kartinki.ru/img/picture/Jul/29/23749718e4e7202e9246df8361cc67e0/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941168"/>
            <a:ext cx="7452320" cy="1717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932040" y="764704"/>
            <a:ext cx="388843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034F2"/>
                </a:solidFill>
                <a:effectLst/>
                <a:latin typeface="Times New Roman" pitchFamily="18" charset="0"/>
                <a:cs typeface="Times New Roman" pitchFamily="18" charset="0"/>
              </a:rPr>
              <a:t>Данное пособие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является средством развивающего обучения: развивает мышление, любознательность, наблюдательность, тренирует память, внимание, решает нравственные задачи; предполагает использование современных технологий: технологии организации коллективной творческой деятельности, коммуникативных технологий, игровых технологий.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Материал из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можно использовать как в индивидуальном развитии, так и на занятиях.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Данный материал может быть полезен как воспитателям, так и родителям. Ведь именно через сказку, дети познают мир не только умом, но и сердцем. И не только познают, но и откликаются на события и явления окружающего мира. Выражают свое отношение к добру и злу.</a:t>
            </a:r>
          </a:p>
        </p:txBody>
      </p:sp>
      <p:pic>
        <p:nvPicPr>
          <p:cNvPr id="4" name="Picture 2" descr="C:\Users\Сергей\Desktop\мама(фото игра для презентации)\IMG_20191126_2255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99313">
            <a:off x="271763" y="602168"/>
            <a:ext cx="4470124" cy="5761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Сергей\Desktop\мама(фото игра для презентации)\IMG_20191126_2315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6120680" cy="33287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3645024"/>
            <a:ext cx="87129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u="sng" dirty="0" smtClean="0">
                <a:solidFill>
                  <a:srgbClr val="F121F1"/>
                </a:solidFill>
              </a:rPr>
              <a:t>Цель:</a:t>
            </a:r>
            <a:r>
              <a:rPr lang="ru-RU" sz="1600" b="1" dirty="0" smtClean="0">
                <a:solidFill>
                  <a:srgbClr val="F121F1"/>
                </a:solidFill>
              </a:rPr>
              <a:t> </a:t>
            </a:r>
            <a:r>
              <a:rPr lang="ru-RU" sz="1600" b="1" dirty="0" smtClean="0">
                <a:solidFill>
                  <a:srgbClr val="2034F2"/>
                </a:solidFill>
              </a:rPr>
              <a:t>Развитие познавательных способностей детей посредством развивающих заданий и игр, закрепление и обобщение знаний детей о сказках.</a:t>
            </a:r>
          </a:p>
          <a:p>
            <a:r>
              <a:rPr lang="ru-RU" sz="1600" b="1" u="sng" dirty="0" smtClean="0">
                <a:solidFill>
                  <a:srgbClr val="F121F1"/>
                </a:solidFill>
              </a:rPr>
              <a:t>Задачи:</a:t>
            </a:r>
            <a:endParaRPr lang="ru-RU" sz="1600" b="1" dirty="0" smtClean="0">
              <a:solidFill>
                <a:srgbClr val="F121F1"/>
              </a:solidFill>
            </a:endParaRP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продолжать знакомить со сказками;</a:t>
            </a: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воспитывать культуру речи, учить детей рассуждать, развивать умения применять свои знания в беседе;</a:t>
            </a: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обогащать и расширять словарный запас детей;</a:t>
            </a: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учить инсценировать эпизоды сказок;</a:t>
            </a: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развивать артистические способности;</a:t>
            </a: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развивать у детей творческие способности;</a:t>
            </a: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формировать навыки сотрудничества;</a:t>
            </a:r>
          </a:p>
          <a:p>
            <a:r>
              <a:rPr lang="ru-RU" sz="1600" b="1" dirty="0" smtClean="0">
                <a:solidFill>
                  <a:srgbClr val="2034F2"/>
                </a:solidFill>
              </a:rPr>
              <a:t>• развивать коммуникабельность и умению общаться с взрослыми в различных ситуациях.</a:t>
            </a:r>
          </a:p>
          <a:p>
            <a:endParaRPr lang="ru-RU" sz="1000" dirty="0" smtClean="0"/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35292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121F1"/>
                </a:solidFill>
              </a:rPr>
              <a:t>Почему сказки?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Русские народные сказки привлекают детей своими сюжетами, необычными историями, чудесами и превращениями.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Благодаря им ребёнок понимает, что жизненный путь труден, что каждое испытание помогает стать сильнее. Сказка намекает, что сделать правильный выбор помогает любящее сердце.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Она учит человека жить, вселяя в него веру в добро и справедливости, вызывая у ребёнка сочувствие к обиженным героям. В результате сопереживания у детей появляются не только новые знания, но и самое главное – эмоциональное отношение к окружающему: к людям, явлениям. Из сказок дети узнают много нового: представления о времени и пространстве, о связи человека с природой, предметным миром.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Сказку справедливо можно считать одним из важных воспитательных средств. Сказки помогают развивать воображение, творческое мышление, речь, подводить детей к логическим суждениям. Они служат могучим действенным средством умственного, нравственного и эстетического воспитания детей.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Сказка учит детей учиться, познавать себя самого и мир вокруг.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5157192"/>
            <a:ext cx="59046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2034F2"/>
                </a:solidFill>
              </a:rPr>
              <a:t>Говорят, что сказки не бывает…</a:t>
            </a:r>
            <a:br>
              <a:rPr lang="ru-RU" sz="2000" b="1" i="1" dirty="0" smtClean="0">
                <a:solidFill>
                  <a:srgbClr val="2034F2"/>
                </a:solidFill>
              </a:rPr>
            </a:br>
            <a:r>
              <a:rPr lang="ru-RU" sz="2000" b="1" i="1" dirty="0" smtClean="0">
                <a:solidFill>
                  <a:srgbClr val="2034F2"/>
                </a:solidFill>
              </a:rPr>
              <a:t>Ты не верь! Кто так тебе сказал?</a:t>
            </a:r>
            <a:br>
              <a:rPr lang="ru-RU" sz="2000" b="1" i="1" dirty="0" smtClean="0">
                <a:solidFill>
                  <a:srgbClr val="2034F2"/>
                </a:solidFill>
              </a:rPr>
            </a:br>
            <a:r>
              <a:rPr lang="ru-RU" sz="2000" b="1" i="1" dirty="0" smtClean="0">
                <a:solidFill>
                  <a:srgbClr val="2034F2"/>
                </a:solidFill>
              </a:rPr>
              <a:t>Тот, кто вырос, напрочь забывает,</a:t>
            </a:r>
            <a:br>
              <a:rPr lang="ru-RU" sz="2000" b="1" i="1" dirty="0" smtClean="0">
                <a:solidFill>
                  <a:srgbClr val="2034F2"/>
                </a:solidFill>
              </a:rPr>
            </a:br>
            <a:r>
              <a:rPr lang="ru-RU" sz="2000" b="1" i="1" dirty="0" smtClean="0">
                <a:solidFill>
                  <a:srgbClr val="2034F2"/>
                </a:solidFill>
              </a:rPr>
              <a:t>Как когда-то в детстве он мечтал.</a:t>
            </a: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мама(фото игра для презентации)\IMG_20191126_2319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66083">
            <a:off x="358220" y="1056989"/>
            <a:ext cx="4545589" cy="54115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https://myslide.ru/documents_3/42ef8f3d02c53f0233681ded29ed5ea3/img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836712"/>
            <a:ext cx="388843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31640" y="188640"/>
            <a:ext cx="748883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«Узнай сказку»</a:t>
            </a:r>
          </a:p>
          <a:p>
            <a:endParaRPr lang="ru-RU" dirty="0"/>
          </a:p>
        </p:txBody>
      </p:sp>
      <p:pic>
        <p:nvPicPr>
          <p:cNvPr id="9" name="Рисунок 8" descr="http://22mbdou.ru/images/2018/28031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888432" cy="288032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ергей\Desktop\мама(фото игра для презентации)\IMG_20191126_2319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66083">
            <a:off x="397912" y="325803"/>
            <a:ext cx="4186107" cy="44473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5" descr="https://img1.liveinternet.ru/images/attach/c/4/83/721/83721639_skazka1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738" r="46315" b="7813"/>
          <a:stretch>
            <a:fillRect/>
          </a:stretch>
        </p:blipFill>
        <p:spPr bwMode="auto">
          <a:xfrm>
            <a:off x="4860032" y="1906972"/>
            <a:ext cx="4104456" cy="466651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8024" y="404664"/>
            <a:ext cx="4355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Лото «Собери  сказку»</a:t>
            </a:r>
          </a:p>
        </p:txBody>
      </p:sp>
      <p:pic>
        <p:nvPicPr>
          <p:cNvPr id="5" name="Picture 5" descr="https://img1.liveinternet.ru/images/attach/c/4/83/721/83721639_skazka1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061" b="51020"/>
          <a:stretch>
            <a:fillRect/>
          </a:stretch>
        </p:blipFill>
        <p:spPr bwMode="auto">
          <a:xfrm>
            <a:off x="1115616" y="4653136"/>
            <a:ext cx="3096344" cy="208510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44008" y="980728"/>
            <a:ext cx="4248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Цель игры: </a:t>
            </a:r>
          </a:p>
          <a:p>
            <a:pPr algn="ctr"/>
            <a:r>
              <a:rPr lang="ru-RU" sz="1400" dirty="0" smtClean="0"/>
              <a:t>научить ребёнка подбирать карточки, относящиеся к одной сказке, и рассказывать ее сюжет.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Сергей\Desktop\мама(фото игра для презентации)\IMG_20191126_2319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45832">
            <a:off x="4889351" y="443784"/>
            <a:ext cx="3759744" cy="30293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Сергей\Desktop\мама(фото игра для презентации)\IMG_20191126_232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46930">
            <a:off x="396758" y="501533"/>
            <a:ext cx="3700525" cy="30690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0" name="Picture 4" descr="C:\Users\Сергей\Desktop\мама(фото игра для презентации)\IMG_20191126_2320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86093">
            <a:off x="513109" y="3505610"/>
            <a:ext cx="3904584" cy="26949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101" name="Picture 5" descr="C:\Users\Сергей\Desktop\мама(фото игра для презентации)\IMG_20191126_23203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855"/>
          <a:stretch>
            <a:fillRect/>
          </a:stretch>
        </p:blipFill>
        <p:spPr bwMode="auto">
          <a:xfrm rot="834389">
            <a:off x="4796438" y="3351971"/>
            <a:ext cx="3880133" cy="28691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ергей\Desktop\мама(фото игра для презентации)\IMG_20191126_23264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428980">
            <a:off x="217846" y="1589215"/>
            <a:ext cx="4313251" cy="45452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827584" y="116632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Дидактическая игра </a:t>
            </a:r>
          </a:p>
          <a:p>
            <a:pPr algn="ctr"/>
            <a:r>
              <a:rPr lang="ru-RU" sz="32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«Назови сказку по главному герою»</a:t>
            </a:r>
          </a:p>
        </p:txBody>
      </p:sp>
      <p:pic>
        <p:nvPicPr>
          <p:cNvPr id="7" name="Рисунок 6" descr="https://slide-share.ru/slide/923285.jpe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310"/>
          <a:stretch>
            <a:fillRect/>
          </a:stretch>
        </p:blipFill>
        <p:spPr bwMode="auto">
          <a:xfrm rot="180834">
            <a:off x="4638362" y="3928846"/>
            <a:ext cx="4102595" cy="26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 rot="167175">
            <a:off x="4507391" y="1512885"/>
            <a:ext cx="4404797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121F1"/>
                </a:solidFill>
                <a:latin typeface="Times New Roman" pitchFamily="18" charset="0"/>
                <a:cs typeface="Times New Roman" pitchFamily="18" charset="0"/>
              </a:rPr>
              <a:t>«Назови сказку по главному герою»</a:t>
            </a:r>
          </a:p>
          <a:p>
            <a:pPr algn="ctr"/>
            <a:r>
              <a:rPr lang="ru-RU" sz="1400" b="1" dirty="0" smtClean="0">
                <a:solidFill>
                  <a:srgbClr val="2034F2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развивать быстроту реакции, активность, самостоятельность мышления, учить называть сказку по персонажу.</a:t>
            </a:r>
          </a:p>
          <a:p>
            <a:pPr algn="ctr"/>
            <a:r>
              <a:rPr lang="ru-RU" sz="1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Правила игры: </a:t>
            </a:r>
          </a:p>
          <a:p>
            <a:pPr algn="ctr"/>
            <a:r>
              <a:rPr lang="ru-RU" sz="1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- предлагаются изображения героев сказки, дети называют в каких сказках они встречаются. Например: - «Курочка Ряба», «Колобок», «Теремок», «Красная шапочка», «</a:t>
            </a:r>
            <a:r>
              <a:rPr lang="ru-RU" sz="1400" b="1" dirty="0" err="1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Заюшкина</a:t>
            </a:r>
            <a:r>
              <a:rPr lang="ru-RU" sz="1400" b="1" dirty="0" smtClean="0">
                <a:solidFill>
                  <a:srgbClr val="333300"/>
                </a:solidFill>
                <a:latin typeface="Times New Roman" pitchFamily="18" charset="0"/>
                <a:cs typeface="Times New Roman" pitchFamily="18" charset="0"/>
              </a:rPr>
              <a:t> избушка» и др.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559</TotalTime>
  <Words>549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Дидактическое пособие  по театрализованной деятельности ЛЭПБУК «В гостях у сказки»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Пользователь</cp:lastModifiedBy>
  <cp:revision>56</cp:revision>
  <dcterms:created xsi:type="dcterms:W3CDTF">2019-11-27T04:28:40Z</dcterms:created>
  <dcterms:modified xsi:type="dcterms:W3CDTF">2020-09-15T22:47:26Z</dcterms:modified>
</cp:coreProperties>
</file>