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72" r:id="rId4"/>
    <p:sldId id="257" r:id="rId5"/>
    <p:sldId id="258" r:id="rId6"/>
    <p:sldId id="260" r:id="rId7"/>
    <p:sldId id="271" r:id="rId8"/>
    <p:sldId id="265" r:id="rId9"/>
    <p:sldId id="266" r:id="rId10"/>
    <p:sldId id="262" r:id="rId11"/>
    <p:sldId id="27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1F1"/>
    <a:srgbClr val="2034F2"/>
    <a:srgbClr val="F61CD7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2076B7-D20B-4009-858D-6A0998BBA935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22DC42-ECC1-4F44-8BB4-BC04FC3036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44000" cy="295232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b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 театрализованной деятельности</a:t>
            </a:r>
            <a: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ЛЭПБУК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61CD7"/>
                </a:solidFill>
                <a:latin typeface="Times New Roman" pitchFamily="18" charset="0"/>
                <a:cs typeface="Times New Roman" pitchFamily="18" charset="0"/>
              </a:rPr>
              <a:t>«Сказка в гости к нам пришла»</a:t>
            </a:r>
            <a:endParaRPr lang="ru-RU" b="1" dirty="0">
              <a:solidFill>
                <a:srgbClr val="F61CD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373216"/>
            <a:ext cx="7200800" cy="93610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Воспитатель высшей категории МБДОУ «Детский сад №21»</a:t>
            </a:r>
          </a:p>
          <a:p>
            <a:pPr algn="ctr"/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Шпенглер Татьяна Васильевна</a:t>
            </a:r>
          </a:p>
          <a:p>
            <a:pPr algn="ctr"/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г. Сыктывкар</a:t>
            </a:r>
            <a:r>
              <a:rPr lang="ru-RU" b="1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, ноябрь 2019 </a:t>
            </a:r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b="1" dirty="0">
              <a:solidFill>
                <a:srgbClr val="2034F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detsad395.ru/wp-content/uploads/%D1%86%D0%B8%D1%80%D0%BA-%D0%B7%D0%B0%D1%81%D1%82%D0%B0%D0%B2%D0%BA%D0%B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36912"/>
            <a:ext cx="787598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ргей\Desktop\мама(фото игра для презентации)\IMG_20191126_231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680520" cy="5040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9" y="116632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Картотека игр </a:t>
            </a:r>
          </a:p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для снятия мышечного напряжения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268760"/>
            <a:ext cx="374441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- снятие мышечного напряжения; </a:t>
            </a:r>
          </a:p>
          <a:p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- снятие напряжения и расслабление в области мышц лица; </a:t>
            </a:r>
          </a:p>
          <a:p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- снятие напряжения в области мышц рук; </a:t>
            </a:r>
          </a:p>
          <a:p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- развитие слухового восприятия, выразительности движений, двигательное раскрепощение, раскованности, групповой сплоченности;</a:t>
            </a:r>
          </a:p>
          <a:p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- формирование доверия, умения сотрудничать; </a:t>
            </a:r>
          </a:p>
          <a:p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- улучшение функции дыхания, прыгучести, ориентация в пространстве. </a:t>
            </a:r>
          </a:p>
          <a:p>
            <a:pPr algn="ctr"/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5.infourok.ru/uploads/ex/08e9/000aa3c0-87451cb4/img2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348880"/>
            <a:ext cx="410445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ds04.infourok.ru/uploads/ex/08a4/000c1693-77d9a027/img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703470" cy="401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fs01.urokimatematiki.ru/e/0025ec-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4596835" cy="35075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http://altfishing-club.ru/uploads/monthly_05_2018/post-9-0-90517400-152776461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60648"/>
            <a:ext cx="3065595" cy="2592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www.ddut-irk.ru/pub/img/QA/302/viber_imagevuv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760640" cy="2808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140968"/>
            <a:ext cx="39604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В мире много сказок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Грустных и смешных,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И прожить на свете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Нам нельзя без них.</a:t>
            </a:r>
          </a:p>
          <a:p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Пусть герои сказок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Дарят нам тепло,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Пусть добро навеки</a:t>
            </a:r>
            <a:b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2034F2"/>
                </a:solidFill>
                <a:latin typeface="Arial" pitchFamily="34" charset="0"/>
                <a:cs typeface="Arial" pitchFamily="34" charset="0"/>
              </a:rPr>
              <a:t>Побеждает зло.</a:t>
            </a:r>
            <a:r>
              <a:rPr lang="ru-RU" sz="2400" b="1" dirty="0" smtClean="0">
                <a:solidFill>
                  <a:srgbClr val="2034F2"/>
                </a:solidFill>
              </a:rPr>
              <a:t> </a:t>
            </a:r>
            <a:r>
              <a:rPr lang="ru-RU" sz="2000" b="1" dirty="0" smtClean="0">
                <a:solidFill>
                  <a:srgbClr val="2034F2"/>
                </a:solidFill>
              </a:rPr>
              <a:t/>
            </a:r>
            <a:br>
              <a:rPr lang="ru-RU" sz="2000" b="1" dirty="0" smtClean="0">
                <a:solidFill>
                  <a:srgbClr val="2034F2"/>
                </a:solidFill>
              </a:rPr>
            </a:br>
            <a:r>
              <a:rPr lang="ru-RU" sz="2400" b="1" dirty="0" smtClean="0">
                <a:solidFill>
                  <a:srgbClr val="2034F2"/>
                </a:solidFill>
              </a:rPr>
              <a:t/>
            </a:r>
            <a:br>
              <a:rPr lang="ru-RU" sz="2400" b="1" dirty="0" smtClean="0">
                <a:solidFill>
                  <a:srgbClr val="2034F2"/>
                </a:solidFill>
              </a:rPr>
            </a:br>
            <a:endParaRPr lang="ru-RU" sz="2400" b="1" dirty="0" smtClean="0">
              <a:solidFill>
                <a:srgbClr val="2034F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ced/000f3ba4-0a6192ec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17032"/>
            <a:ext cx="3775274" cy="2831456"/>
          </a:xfrm>
          <a:prstGeom prst="rect">
            <a:avLst/>
          </a:prstGeom>
          <a:noFill/>
        </p:spPr>
      </p:pic>
      <p:pic>
        <p:nvPicPr>
          <p:cNvPr id="1028" name="Picture 4" descr="https://ds04.infourok.ru/uploads/ex/0ced/000f3ba4-0a6192ec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280586" cy="3960440"/>
          </a:xfrm>
          <a:prstGeom prst="rect">
            <a:avLst/>
          </a:prstGeom>
          <a:noFill/>
        </p:spPr>
      </p:pic>
      <p:pic>
        <p:nvPicPr>
          <p:cNvPr id="1030" name="Picture 6" descr="https://ds04.infourok.ru/uploads/ex/1187/000a5e3e-ea4c9baf/img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3299858" cy="3240360"/>
          </a:xfrm>
          <a:prstGeom prst="rect">
            <a:avLst/>
          </a:prstGeom>
          <a:noFill/>
        </p:spPr>
      </p:pic>
      <p:pic>
        <p:nvPicPr>
          <p:cNvPr id="1032" name="Picture 8" descr="https://ds03.infourok.ru/uploads/ex/0b2b/000450ea-3d084f83/img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68452"/>
            <a:ext cx="3719397" cy="278954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8640960" cy="7325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121F1"/>
                </a:solidFill>
              </a:rPr>
              <a:t> Театр</a:t>
            </a:r>
            <a:r>
              <a:rPr lang="ru-RU" sz="1200" b="1" dirty="0" smtClean="0"/>
              <a:t> </a:t>
            </a:r>
            <a:r>
              <a:rPr lang="ru-RU" sz="1400" dirty="0" smtClean="0"/>
              <a:t>– удивительное место, где показывают спектакли, звучит музыка, читают стихи, где танцуют и поют, где можно посмеяться и поплакать, где есть над чем задуматься и чему удивиться.</a:t>
            </a:r>
          </a:p>
          <a:p>
            <a:r>
              <a:rPr lang="ru-RU" sz="1400" dirty="0" smtClean="0"/>
              <a:t>   Знакомство с театром в детском саду начинается с самого раннего возраста. Основная задача детского театра - чтобы через сказки и народное творчество познакомить детей с традициями и обычаями </a:t>
            </a:r>
            <a:r>
              <a:rPr lang="ru-RU" sz="1400" b="1" dirty="0" smtClean="0">
                <a:solidFill>
                  <a:srgbClr val="FF0000"/>
                </a:solidFill>
              </a:rPr>
              <a:t>разных народов и одновременно пробудить в них интерес к чтению</a:t>
            </a:r>
            <a:r>
              <a:rPr lang="ru-RU" sz="1400" dirty="0" smtClean="0"/>
              <a:t>. </a:t>
            </a:r>
          </a:p>
          <a:p>
            <a:r>
              <a:rPr lang="ru-RU" sz="1400" b="1" dirty="0" smtClean="0">
                <a:solidFill>
                  <a:srgbClr val="F121F1"/>
                </a:solidFill>
              </a:rPr>
              <a:t>Актуальность</a:t>
            </a:r>
          </a:p>
          <a:p>
            <a:r>
              <a:rPr lang="ru-RU" sz="1400" dirty="0" smtClean="0"/>
              <a:t>В связи с внедрением ФГОС дошкольного образования каждый педагог ищет новые подходы, идеи в своей педагогической деятельности.</a:t>
            </a:r>
          </a:p>
          <a:p>
            <a:r>
              <a:rPr lang="ru-RU" sz="1400" dirty="0" smtClean="0"/>
              <a:t>Предлагаю Вашему вниманию </a:t>
            </a:r>
            <a:r>
              <a:rPr lang="ru-RU" sz="1400" dirty="0" err="1" smtClean="0"/>
              <a:t>лэпбук</a:t>
            </a:r>
            <a:r>
              <a:rPr lang="ru-RU" sz="1400" dirty="0" smtClean="0"/>
              <a:t> – «Сказка в гости к нам пришла». Его можно использовать в индивидуальной и совместной деятельности с детьми. </a:t>
            </a:r>
            <a:r>
              <a:rPr lang="ru-RU" sz="1400" dirty="0" err="1" smtClean="0"/>
              <a:t>Лэпбук</a:t>
            </a:r>
            <a:r>
              <a:rPr lang="ru-RU" sz="1400" dirty="0" smtClean="0"/>
              <a:t> предназначен для ознакомления, закрепления и обобщения знаний по данной теме. Объединяя обучение и воспитание в целостный образовательный процесс, </a:t>
            </a:r>
            <a:r>
              <a:rPr lang="ru-RU" sz="1400" dirty="0" err="1" smtClean="0"/>
              <a:t>лэпбук</a:t>
            </a:r>
            <a:r>
              <a:rPr lang="ru-RU" sz="1400" dirty="0" smtClean="0"/>
              <a:t> дает возможность педагогу построить деятельность на основе индивидуальных особенностей каждого ребенка, создать условия, при которых сам ребенок становится активным в выборе содержания своего образования.</a:t>
            </a:r>
          </a:p>
          <a:p>
            <a:r>
              <a:rPr lang="ru-RU" sz="1400" dirty="0" smtClean="0"/>
              <a:t>Ожидаемые результаты использования </a:t>
            </a:r>
            <a:r>
              <a:rPr lang="ru-RU" sz="1400" dirty="0" err="1" smtClean="0"/>
              <a:t>лэпбука</a:t>
            </a:r>
            <a:r>
              <a:rPr lang="ru-RU" sz="1400" dirty="0" smtClean="0"/>
              <a:t>: – быстрая </a:t>
            </a:r>
            <a:r>
              <a:rPr lang="ru-RU" sz="1400" dirty="0" err="1" smtClean="0"/>
              <a:t>усваиваемость</a:t>
            </a:r>
            <a:r>
              <a:rPr lang="ru-RU" sz="1400" dirty="0" smtClean="0"/>
              <a:t> материала; – проявление повышенного интереса у детей к содержанию; – проявление самостоятельности при работе с </a:t>
            </a:r>
            <a:r>
              <a:rPr lang="ru-RU" sz="1400" dirty="0" err="1" smtClean="0"/>
              <a:t>лэпбуком</a:t>
            </a:r>
            <a:r>
              <a:rPr lang="ru-RU" sz="1400" dirty="0" smtClean="0"/>
              <a:t>; – проявление интереса со стороны родителей.</a:t>
            </a:r>
          </a:p>
          <a:p>
            <a:pPr>
              <a:buFontTx/>
              <a:buChar char="-"/>
            </a:pPr>
            <a:r>
              <a:rPr lang="ru-RU" sz="1400" dirty="0" smtClean="0"/>
              <a:t> Данный </a:t>
            </a:r>
            <a:r>
              <a:rPr lang="ru-RU" sz="1400" dirty="0" err="1" smtClean="0"/>
              <a:t>лэпбук</a:t>
            </a:r>
            <a:r>
              <a:rPr lang="ru-RU" sz="1400" dirty="0" smtClean="0"/>
              <a:t> можно использовать как в индивидуальной работе, так и в совместной деятельности с детьми. Это именно то средство, которое подразумевает собой применение индивидуального подхода, и в то же время привлекающее внимание почти всех детей, так как детям очень нравится инсценировать уже известные произведения, а также фантазировать, придумывая различные сюжеты для обыгрывания при помощи самодельных фигурок-персонажей.</a:t>
            </a:r>
          </a:p>
          <a:p>
            <a:pPr>
              <a:buFontTx/>
              <a:buChar char="-"/>
            </a:pPr>
            <a:r>
              <a:rPr lang="ru-RU" sz="1400" dirty="0" smtClean="0"/>
              <a:t>  </a:t>
            </a:r>
            <a:r>
              <a:rPr lang="ru-RU" sz="1400" dirty="0" err="1" smtClean="0"/>
              <a:t>Лэпбук</a:t>
            </a:r>
            <a:r>
              <a:rPr lang="ru-RU" sz="1400" dirty="0" smtClean="0"/>
              <a:t> - это  не просто метод, помогающий закрепить и отработать полученные знания, это полет фантазии, который может дать непредсказуемые результаты, это исследование, которое однажды начавшись, будет продолжаться всю жизнь. Задача каждого педагога лишь придавать детям уверенности в своих силах и правильно мотивировать на открытие новых горизонтов.</a:t>
            </a:r>
            <a:endParaRPr lang="ru-RU" sz="1400" b="1" dirty="0" smtClean="0">
              <a:solidFill>
                <a:srgbClr val="F121F1"/>
              </a:solidFill>
            </a:endParaRPr>
          </a:p>
          <a:p>
            <a:r>
              <a:rPr lang="ru-RU" sz="1400" b="1" i="1" u="sng" dirty="0" smtClean="0">
                <a:solidFill>
                  <a:srgbClr val="F121F1"/>
                </a:solidFill>
              </a:rPr>
              <a:t>Данное пособие направлено на:</a:t>
            </a:r>
            <a:endParaRPr lang="ru-RU" sz="1400" b="1" dirty="0" smtClean="0">
              <a:solidFill>
                <a:srgbClr val="F121F1"/>
              </a:solidFill>
            </a:endParaRPr>
          </a:p>
          <a:p>
            <a:r>
              <a:rPr lang="ru-RU" sz="1400" b="1" dirty="0" smtClean="0">
                <a:solidFill>
                  <a:srgbClr val="F121F1"/>
                </a:solidFill>
              </a:rPr>
              <a:t>- умение пересказывать и сочинять сказку, развивать монологическую и диалогическую речь, правильное произношение звуков, умение составлять предложения.</a:t>
            </a:r>
          </a:p>
          <a:p>
            <a:pPr>
              <a:buFontTx/>
              <a:buChar char="-"/>
            </a:pPr>
            <a:r>
              <a:rPr lang="ru-RU" sz="1400" b="1" dirty="0" smtClean="0">
                <a:solidFill>
                  <a:srgbClr val="F121F1"/>
                </a:solidFill>
              </a:rPr>
              <a:t>развитие творческих и познавательных процессов у детей, связной речи, внимания, памяти, фантазии.</a:t>
            </a:r>
          </a:p>
          <a:p>
            <a:pPr>
              <a:buFontTx/>
              <a:buChar char="-"/>
            </a:pPr>
            <a:endParaRPr lang="ru-RU" sz="1200" b="1" dirty="0" smtClean="0">
              <a:solidFill>
                <a:srgbClr val="F121F1"/>
              </a:solidFill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72492">
            <a:off x="5218990" y="735311"/>
            <a:ext cx="353117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2034F2"/>
                </a:solidFill>
              </a:rPr>
              <a:t>Дети знают очень мало русских народных сказок, и смотрят очень много мультфильмов. Также в наше время наблюдается равнодушие и потеря интереса поколений друг к другу, разрушаются традиционные способы передачи культуры от родителей к детям, исходя из этого, необходимо обучать культуре, точно так же, как любой другой учебной дисциплине. </a:t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/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>В</a:t>
            </a:r>
            <a:r>
              <a:rPr lang="ru-RU" sz="1600" b="1" dirty="0" smtClean="0">
                <a:solidFill>
                  <a:srgbClr val="2034F2"/>
                </a:solidFill>
              </a:rPr>
              <a:t>ыделены </a:t>
            </a:r>
            <a:r>
              <a:rPr lang="ru-RU" sz="1600" b="1" dirty="0">
                <a:solidFill>
                  <a:srgbClr val="2034F2"/>
                </a:solidFill>
              </a:rPr>
              <a:t>следующие проблемы: </a:t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>• недостаточный интерес к русскому - народному фольклору; </a:t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>• непонимание родителями роли книги в развитии ребенка; </a:t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>• низкий уровень эстетического и нравственного развития детей; </a:t>
            </a:r>
            <a:br>
              <a:rPr lang="ru-RU" sz="1600" b="1" dirty="0">
                <a:solidFill>
                  <a:srgbClr val="2034F2"/>
                </a:solidFill>
              </a:rPr>
            </a:br>
            <a:r>
              <a:rPr lang="ru-RU" sz="1600" b="1" dirty="0">
                <a:solidFill>
                  <a:srgbClr val="2034F2"/>
                </a:solidFill>
              </a:rPr>
              <a:t>• замена понятных сказочных героев</a:t>
            </a:r>
            <a:r>
              <a:rPr lang="ru-RU" sz="1000" b="1" dirty="0">
                <a:solidFill>
                  <a:srgbClr val="2034F2"/>
                </a:solidFill>
              </a:rPr>
              <a:t> </a:t>
            </a:r>
            <a:r>
              <a:rPr lang="ru-RU" sz="1600" b="1" dirty="0">
                <a:solidFill>
                  <a:srgbClr val="2034F2"/>
                </a:solidFill>
              </a:rPr>
              <a:t>персонажами на экране телевизора.</a:t>
            </a:r>
          </a:p>
          <a:p>
            <a:endParaRPr lang="ru-RU" sz="1000" dirty="0" smtClean="0"/>
          </a:p>
        </p:txBody>
      </p:sp>
      <p:pic>
        <p:nvPicPr>
          <p:cNvPr id="3" name="Picture 2" descr="C:\Users\Сергей\Desktop\мама(фото игра для презентации)\IMG_20191126_2255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53984">
            <a:off x="378291" y="627803"/>
            <a:ext cx="4432017" cy="57187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ергей\Desktop\мама(фото игра для презентации)\IMG_20191126_2300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9"/>
          <a:stretch>
            <a:fillRect/>
          </a:stretch>
        </p:blipFill>
        <p:spPr bwMode="auto">
          <a:xfrm rot="21281465">
            <a:off x="427993" y="555666"/>
            <a:ext cx="4290854" cy="57184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76056" y="404664"/>
            <a:ext cx="38884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2034F2"/>
                </a:solidFill>
              </a:rPr>
              <a:t>Цель: </a:t>
            </a:r>
            <a:r>
              <a:rPr lang="ru-RU" sz="1200" dirty="0" smtClean="0"/>
              <a:t> - ознакомление с культурой и традициями русского народа (с видами русских народных </a:t>
            </a:r>
            <a:r>
              <a:rPr lang="ru-RU" sz="1200" b="1" dirty="0" smtClean="0"/>
              <a:t>сказок</a:t>
            </a:r>
            <a:r>
              <a:rPr lang="ru-RU" sz="1200" dirty="0" smtClean="0"/>
              <a:t>, творческое развитие личности ребенка и воспитание интереса к предмету литературного чтения, через чтение русских народных </a:t>
            </a:r>
            <a:r>
              <a:rPr lang="ru-RU" sz="1200" b="1" dirty="0" smtClean="0"/>
              <a:t>сказок,  художественных произведений</a:t>
            </a:r>
            <a:r>
              <a:rPr lang="ru-RU" sz="1200" dirty="0" smtClean="0"/>
              <a:t>; </a:t>
            </a:r>
          </a:p>
          <a:p>
            <a:pPr>
              <a:buFontTx/>
              <a:buChar char="-"/>
            </a:pPr>
            <a:r>
              <a:rPr lang="ru-RU" sz="1200" dirty="0" smtClean="0"/>
              <a:t>приобщение детей к театру, театрализованной деятельности. </a:t>
            </a:r>
            <a:br>
              <a:rPr lang="ru-RU" sz="1200" dirty="0" smtClean="0"/>
            </a:br>
            <a:r>
              <a:rPr lang="ru-RU" sz="1200" b="1" dirty="0" smtClean="0">
                <a:solidFill>
                  <a:srgbClr val="2034F2"/>
                </a:solidFill>
              </a:rPr>
              <a:t>Задачи : 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solidFill>
                  <a:srgbClr val="F121F1"/>
                </a:solidFill>
              </a:rPr>
              <a:t>•</a:t>
            </a:r>
            <a:r>
              <a:rPr lang="ru-RU" sz="1200" b="1" dirty="0" smtClean="0">
                <a:solidFill>
                  <a:srgbClr val="F121F1"/>
                </a:solidFill>
              </a:rPr>
              <a:t> Образовательные:</a:t>
            </a:r>
            <a:r>
              <a:rPr lang="ru-RU" sz="1200" dirty="0" smtClean="0">
                <a:solidFill>
                  <a:srgbClr val="F121F1"/>
                </a:solidFill>
              </a:rPr>
              <a:t> </a:t>
            </a:r>
            <a:r>
              <a:rPr lang="ru-RU" sz="1200" dirty="0" smtClean="0"/>
              <a:t> - познакомить с русскими народными </a:t>
            </a:r>
            <a:r>
              <a:rPr lang="ru-RU" sz="1200" b="1" dirty="0" smtClean="0"/>
              <a:t>сказками </a:t>
            </a:r>
            <a:r>
              <a:rPr lang="ru-RU" sz="1200" dirty="0" smtClean="0"/>
              <a:t> с разновидностями театра, его элементами в режимных моментах и в игровой деятельности; </a:t>
            </a:r>
            <a:br>
              <a:rPr lang="ru-RU" sz="1200" dirty="0" smtClean="0"/>
            </a:br>
            <a:r>
              <a:rPr lang="ru-RU" sz="1200" dirty="0" smtClean="0"/>
              <a:t>- систематизировать и углубить знания детей о театре, русских народных </a:t>
            </a:r>
            <a:r>
              <a:rPr lang="ru-RU" sz="1200" b="1" dirty="0" smtClean="0"/>
              <a:t>сказок</a:t>
            </a:r>
            <a:r>
              <a:rPr lang="ru-RU" sz="1200" dirty="0" smtClean="0"/>
              <a:t>. </a:t>
            </a:r>
          </a:p>
          <a:p>
            <a:pPr>
              <a:buFontTx/>
              <a:buChar char="-"/>
            </a:pPr>
            <a:r>
              <a:rPr lang="ru-RU" sz="1200" dirty="0" smtClean="0"/>
              <a:t> познакомить с символикой театра; </a:t>
            </a:r>
            <a:br>
              <a:rPr lang="ru-RU" sz="1200" dirty="0" smtClean="0"/>
            </a:br>
            <a:r>
              <a:rPr lang="ru-RU" sz="1200" dirty="0" smtClean="0">
                <a:solidFill>
                  <a:srgbClr val="F121F1"/>
                </a:solidFill>
              </a:rPr>
              <a:t>•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F121F1"/>
                </a:solidFill>
              </a:rPr>
              <a:t>Развивающие: </a:t>
            </a:r>
            <a:r>
              <a:rPr lang="ru-RU" sz="1200" dirty="0" smtClean="0"/>
              <a:t>- развивать у детей познавательную активность через ознакомление с театром;  умение выражать разное эмоциональное состояние через мимику, пантомимику, жесты; </a:t>
            </a:r>
          </a:p>
          <a:p>
            <a:pPr>
              <a:buFontTx/>
              <a:buChar char="-"/>
            </a:pPr>
            <a:r>
              <a:rPr lang="ru-RU" sz="1200" dirty="0" smtClean="0"/>
              <a:t>- развивать память, мышление, воображение и веру в сценический вымысел; связную речь, творческие способности, совершенствовать словарный запас; </a:t>
            </a:r>
            <a:br>
              <a:rPr lang="ru-RU" sz="1200" dirty="0" smtClean="0"/>
            </a:br>
            <a:r>
              <a:rPr lang="ru-RU" sz="1200" dirty="0" smtClean="0">
                <a:solidFill>
                  <a:srgbClr val="F121F1"/>
                </a:solidFill>
              </a:rPr>
              <a:t>• </a:t>
            </a:r>
            <a:r>
              <a:rPr lang="ru-RU" sz="1200" b="1" dirty="0" smtClean="0">
                <a:solidFill>
                  <a:srgbClr val="F121F1"/>
                </a:solidFill>
              </a:rPr>
              <a:t>Воспитательные: </a:t>
            </a:r>
            <a:r>
              <a:rPr lang="ru-RU" sz="1200" dirty="0" smtClean="0"/>
              <a:t>- воспитывать у детей театральную культуру, умение работать в коллективе: слушать собеседника, не перебивая его;</a:t>
            </a:r>
          </a:p>
          <a:p>
            <a:r>
              <a:rPr lang="ru-RU" sz="1200" dirty="0" smtClean="0"/>
              <a:t> - воспитывать доброжелательность и контактность в отношении сверстников;</a:t>
            </a:r>
          </a:p>
          <a:p>
            <a:r>
              <a:rPr lang="ru-RU" sz="1200" dirty="0" smtClean="0"/>
              <a:t>-  воспитывать добро, справедливость через русские народные </a:t>
            </a:r>
            <a:r>
              <a:rPr lang="ru-RU" sz="1200" b="1" dirty="0" smtClean="0"/>
              <a:t>сказки</a:t>
            </a:r>
            <a:r>
              <a:rPr lang="ru-RU" sz="1200" dirty="0" smtClean="0"/>
              <a:t> и другие художественные произведения </a:t>
            </a:r>
          </a:p>
          <a:p>
            <a:pPr>
              <a:buFontTx/>
              <a:buChar char="-"/>
            </a:pP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мама(фото игра для презентации)\IMG_20191126_2301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9"/>
          <a:stretch>
            <a:fillRect/>
          </a:stretch>
        </p:blipFill>
        <p:spPr bwMode="auto">
          <a:xfrm>
            <a:off x="2555776" y="692696"/>
            <a:ext cx="5880025" cy="35198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s://fsd.kopilkaurokov.ru/uploads/user_file_550426ba5414f/img_user_file_550426ba5414f_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50"/>
          <a:stretch>
            <a:fillRect/>
          </a:stretch>
        </p:blipFill>
        <p:spPr bwMode="auto">
          <a:xfrm>
            <a:off x="683568" y="4437112"/>
            <a:ext cx="6336704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95536" y="116632"/>
            <a:ext cx="82809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«Расскажи сказку»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1" y="1556792"/>
            <a:ext cx="21602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развитие умений составлять связный текст (сказку)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01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9"/>
          <a:stretch>
            <a:fillRect/>
          </a:stretch>
        </p:blipFill>
        <p:spPr bwMode="auto">
          <a:xfrm>
            <a:off x="755576" y="908720"/>
            <a:ext cx="6336704" cy="40979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4" descr="https://ds04.infourok.ru/uploads/ex/09ab/0017c3e2-044aa300/img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614"/>
          <a:stretch>
            <a:fillRect/>
          </a:stretch>
        </p:blipFill>
        <p:spPr bwMode="auto">
          <a:xfrm>
            <a:off x="2411760" y="4149080"/>
            <a:ext cx="6192688" cy="1475004"/>
          </a:xfrm>
          <a:prstGeom prst="rect">
            <a:avLst/>
          </a:prstGeom>
          <a:noFill/>
        </p:spPr>
      </p:pic>
      <p:pic>
        <p:nvPicPr>
          <p:cNvPr id="4" name="Picture 4" descr="https://ds04.infourok.ru/uploads/ex/09ab/0017c3e2-044aa300/img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5629921"/>
            <a:ext cx="5976664" cy="12280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1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«Четвёртый лишний»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34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5227">
            <a:off x="309806" y="890173"/>
            <a:ext cx="3058435" cy="35162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 descr="C:\Users\Сергей\Desktop\мама(фото игра для презентации)\IMG_20191126_233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6066">
            <a:off x="5136786" y="1262630"/>
            <a:ext cx="3698830" cy="31564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https://ds04.infourok.ru/uploads/ex/0cc4/001394c3-d432db77/img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91"/>
          <a:stretch>
            <a:fillRect/>
          </a:stretch>
        </p:blipFill>
        <p:spPr bwMode="auto">
          <a:xfrm>
            <a:off x="2987824" y="764704"/>
            <a:ext cx="345638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«Найди, чья тень?»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293096"/>
            <a:ext cx="87129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2034F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r>
              <a:rPr lang="ru-RU" sz="16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121F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Развитие зрительного восприятия детей, концентрации внимания, логического мышления;</a:t>
            </a:r>
          </a:p>
          <a:p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Развитие приёмов наложения;</a:t>
            </a:r>
          </a:p>
          <a:p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Развитие памяти, наблюдательности и усидчивости.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121F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Задачи:</a:t>
            </a: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зрительно анализировать силуэты и находить заданные силуэты методом наложения.</a:t>
            </a:r>
            <a:endParaRPr lang="ru-RU" sz="1400" b="1" dirty="0" smtClean="0">
              <a:solidFill>
                <a:srgbClr val="2034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знания детей о знакомых литературных персонажах, сказках.</a:t>
            </a:r>
            <a:endParaRPr lang="ru-RU" sz="1400" b="1" dirty="0" smtClean="0">
              <a:solidFill>
                <a:srgbClr val="2034F2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зрительного восприятия детей, внимания, логического мышления, памяти, </a:t>
            </a:r>
            <a:r>
              <a:rPr lang="ru-RU" sz="1400" b="1" dirty="0" smtClean="0">
                <a:solidFill>
                  <a:srgbClr val="2034F2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наблюдательности и усидчивости.</a:t>
            </a:r>
            <a:endParaRPr lang="ru-RU" sz="1400" b="1" dirty="0" smtClean="0">
              <a:solidFill>
                <a:srgbClr val="2034F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Инструкция:   </a:t>
            </a: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Рассмотри картинки. Кто на них изображён? Найди тень каждому предмету.</a:t>
            </a:r>
            <a:endParaRPr lang="ru-RU" sz="1400" b="1" dirty="0">
              <a:solidFill>
                <a:srgbClr val="2034F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08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9"/>
          <a:stretch>
            <a:fillRect/>
          </a:stretch>
        </p:blipFill>
        <p:spPr bwMode="auto">
          <a:xfrm>
            <a:off x="611560" y="908720"/>
            <a:ext cx="7924887" cy="54654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37878" y="260648"/>
            <a:ext cx="7868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«Найди, чья тень?»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599</TotalTime>
  <Words>238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Дидактическое пособие  по театрализованной деятельности ЛЭПБУК  «Сказка в гости к нам пришла»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</cp:lastModifiedBy>
  <cp:revision>55</cp:revision>
  <dcterms:created xsi:type="dcterms:W3CDTF">2019-11-27T04:29:29Z</dcterms:created>
  <dcterms:modified xsi:type="dcterms:W3CDTF">2020-09-15T22:50:26Z</dcterms:modified>
</cp:coreProperties>
</file>