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8" d="100"/>
          <a:sy n="158" d="100"/>
        </p:scale>
        <p:origin x="1880" y="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A0804B7-2C95-4856-A06A-151AA62BBE7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D39E335-857B-452E-B714-2C8EAA99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04B7-2C95-4856-A06A-151AA62BBE7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9E335-857B-452E-B714-2C8EAA99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04B7-2C95-4856-A06A-151AA62BBE7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9E335-857B-452E-B714-2C8EAA99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A0804B7-2C95-4856-A06A-151AA62BBE7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D39E335-857B-452E-B714-2C8EAA99D8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A0804B7-2C95-4856-A06A-151AA62BBE7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D39E335-857B-452E-B714-2C8EAA99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04B7-2C95-4856-A06A-151AA62BBE7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9E335-857B-452E-B714-2C8EAA99D8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04B7-2C95-4856-A06A-151AA62BBE7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9E335-857B-452E-B714-2C8EAA99D8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A0804B7-2C95-4856-A06A-151AA62BBE7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D39E335-857B-452E-B714-2C8EAA99D8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04B7-2C95-4856-A06A-151AA62BBE7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9E335-857B-452E-B714-2C8EAA99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A0804B7-2C95-4856-A06A-151AA62BBE7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D39E335-857B-452E-B714-2C8EAA99D8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A0804B7-2C95-4856-A06A-151AA62BBE7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D39E335-857B-452E-B714-2C8EAA99D8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A0804B7-2C95-4856-A06A-151AA62BBE7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D39E335-857B-452E-B714-2C8EAA99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lum bright="33000"/>
          </a:blip>
          <a:srcRect/>
          <a:stretch>
            <a:fillRect/>
          </a:stretch>
        </p:blipFill>
        <p:spPr bwMode="auto">
          <a:xfrm>
            <a:off x="2411760" y="2642047"/>
            <a:ext cx="5584763" cy="1124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0"/>
            <a:ext cx="1883258" cy="184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US" dirty="0" smtClean="0"/>
              <a:t>She knew that society would </a:t>
            </a:r>
            <a:r>
              <a:rPr lang="en-US" b="1" dirty="0" smtClean="0"/>
              <a:t>condemn</a:t>
            </a:r>
            <a:r>
              <a:rPr lang="en-US" dirty="0" smtClean="0"/>
              <a:t> her for leaving her children.</a:t>
            </a:r>
            <a:endParaRPr lang="ru-RU" dirty="0"/>
          </a:p>
        </p:txBody>
      </p:sp>
      <p:pic>
        <p:nvPicPr>
          <p:cNvPr id="27650" name="Picture 2" descr="http://www.feminiya.com/wp-content/uploads/2013/08/daughter-leaving-parent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852936"/>
            <a:ext cx="419488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It’s a </a:t>
            </a:r>
            <a:r>
              <a:rPr lang="en-US" b="1" dirty="0" smtClean="0"/>
              <a:t>sealed</a:t>
            </a:r>
            <a:r>
              <a:rPr lang="en-US" dirty="0" smtClean="0"/>
              <a:t> container.</a:t>
            </a:r>
            <a:endParaRPr lang="ru-RU" dirty="0"/>
          </a:p>
        </p:txBody>
      </p:sp>
      <p:pic>
        <p:nvPicPr>
          <p:cNvPr id="28674" name="Picture 2" descr="https://im3-tub-ru.yandex.net/i?id=01c965f19e0add0bb0218763a2780274&amp;n=33&amp;h=215&amp;w=2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996952"/>
            <a:ext cx="2352675" cy="2047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dirty="0"/>
              <a:t>Starlight 9. </a:t>
            </a:r>
            <a:r>
              <a:rPr lang="ru-RU" dirty="0"/>
              <a:t>К. М. Баранова, Д. Дули, В. В. Копылова, Р. П. </a:t>
            </a:r>
            <a:r>
              <a:rPr lang="ru-RU" dirty="0" err="1"/>
              <a:t>Мильруд</a:t>
            </a:r>
            <a:r>
              <a:rPr lang="ru-RU" dirty="0"/>
              <a:t>, </a:t>
            </a:r>
            <a:r>
              <a:rPr lang="ru-RU" dirty="0" smtClean="0"/>
              <a:t>В</a:t>
            </a:r>
            <a:r>
              <a:rPr lang="ru-RU" dirty="0"/>
              <a:t>. Эванс – М: Просвещение, 2014.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Презентацию подготовила </a:t>
            </a:r>
          </a:p>
          <a:p>
            <a:pPr marL="0" indent="0">
              <a:buNone/>
            </a:pPr>
            <a:r>
              <a:rPr lang="ru-RU" dirty="0"/>
              <a:t>Иванова Елена Владимировна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5592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22000" contrast="-14000"/>
          </a:blip>
          <a:srcRect l="9443" r="6198"/>
          <a:stretch>
            <a:fillRect/>
          </a:stretch>
        </p:blipFill>
        <p:spPr bwMode="auto">
          <a:xfrm>
            <a:off x="1547664" y="35665"/>
            <a:ext cx="5544616" cy="6685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23000"/>
          </a:blip>
          <a:srcRect/>
          <a:stretch>
            <a:fillRect/>
          </a:stretch>
        </p:blipFill>
        <p:spPr bwMode="auto">
          <a:xfrm>
            <a:off x="323528" y="188640"/>
            <a:ext cx="5381528" cy="3083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789040"/>
            <a:ext cx="5191125" cy="2562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Women were </a:t>
            </a:r>
            <a:r>
              <a:rPr lang="en-US" b="1" dirty="0" smtClean="0"/>
              <a:t>scavenging</a:t>
            </a:r>
            <a:r>
              <a:rPr lang="en-US" dirty="0" smtClean="0"/>
              <a:t> for old furniture.</a:t>
            </a:r>
            <a:endParaRPr lang="ru-RU" dirty="0"/>
          </a:p>
        </p:txBody>
      </p:sp>
      <p:pic>
        <p:nvPicPr>
          <p:cNvPr id="1026" name="Picture 2" descr="http://auburnfurniturestore.com/wp-content/uploads/2015/02/pid_13184-Amish-Furniture-Arlington-Chair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492896"/>
            <a:ext cx="4849780" cy="369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US" dirty="0" smtClean="0"/>
              <a:t>People who </a:t>
            </a:r>
            <a:r>
              <a:rPr lang="en-US" b="1" dirty="0" smtClean="0"/>
              <a:t>discard</a:t>
            </a:r>
            <a:r>
              <a:rPr lang="en-US" dirty="0" smtClean="0"/>
              <a:t> their litter in the streets should have to pay heavy fines.</a:t>
            </a:r>
            <a:endParaRPr lang="ru-RU" dirty="0"/>
          </a:p>
        </p:txBody>
      </p:sp>
      <p:pic>
        <p:nvPicPr>
          <p:cNvPr id="22530" name="Picture 2" descr="http://www.ebp.ch/dynimage/gbprojectsdetail/files/projektbilder/rk_littering_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708920"/>
            <a:ext cx="45720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Are these mushrooms </a:t>
            </a:r>
            <a:r>
              <a:rPr lang="en-US" b="1" dirty="0" smtClean="0"/>
              <a:t>edible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23554" name="Picture 2" descr="https://im3-tub-ru.yandex.net/i?id=82db0413299f4cefa7e6fd1c94f9fe14&amp;n=33&amp;h=215&amp;w=3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564904"/>
            <a:ext cx="4104456" cy="27236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 package arrived </a:t>
            </a:r>
            <a:r>
              <a:rPr lang="en-US" b="1" dirty="0" smtClean="0"/>
              <a:t>intact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4578" name="Picture 2" descr="https://im2-tub-ru.yandex.net/i?id=5d6d66f15fc7852db21aee43e97a5ce3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924944"/>
            <a:ext cx="3076575" cy="2047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They tucked into</a:t>
            </a:r>
            <a:r>
              <a:rPr lang="en-US" dirty="0" smtClean="0"/>
              <a:t> the ham.</a:t>
            </a:r>
            <a:endParaRPr lang="ru-RU" dirty="0"/>
          </a:p>
        </p:txBody>
      </p:sp>
      <p:pic>
        <p:nvPicPr>
          <p:cNvPr id="25602" name="Picture 2" descr="http://guha.webroute66.de/_themes/easter-dinner-ham-i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348880"/>
            <a:ext cx="3990975" cy="3990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She </a:t>
            </a:r>
            <a:r>
              <a:rPr lang="en-US" b="1" dirty="0" smtClean="0"/>
              <a:t>rummaged</a:t>
            </a:r>
            <a:r>
              <a:rPr lang="en-US" dirty="0" smtClean="0"/>
              <a:t> around and found a teapot and a mug.</a:t>
            </a:r>
            <a:endParaRPr lang="ru-RU" dirty="0"/>
          </a:p>
        </p:txBody>
      </p:sp>
      <p:pic>
        <p:nvPicPr>
          <p:cNvPr id="26626" name="Picture 2" descr="https://im2-tub-ru.yandex.net/i?id=3e6df4913879b250e88028a08b1eb48e&amp;n=33&amp;h=215&amp;w=2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852936"/>
            <a:ext cx="2047875" cy="2047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168</TotalTime>
  <Words>72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Century Schoolbook</vt:lpstr>
      <vt:lpstr>Wingdings</vt:lpstr>
      <vt:lpstr>Wingdings 2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Aleksey Ivanov</cp:lastModifiedBy>
  <cp:revision>18</cp:revision>
  <dcterms:created xsi:type="dcterms:W3CDTF">2015-11-06T09:49:07Z</dcterms:created>
  <dcterms:modified xsi:type="dcterms:W3CDTF">2020-09-17T17:18:25Z</dcterms:modified>
</cp:coreProperties>
</file>