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57" r:id="rId5"/>
    <p:sldId id="258" r:id="rId6"/>
    <p:sldId id="259" r:id="rId7"/>
    <p:sldId id="261" r:id="rId8"/>
    <p:sldId id="262" r:id="rId9"/>
    <p:sldId id="264" r:id="rId10"/>
    <p:sldId id="265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404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CAEA8-61C2-4E99-A2B5-225BADDBA663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BBA4B-2A5B-4A06-9783-9152C0CF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5429256"/>
            <a:ext cx="5829300" cy="80010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b="1" dirty="0"/>
              <a:t>William</a:t>
            </a:r>
            <a:r>
              <a:rPr lang="en-US" dirty="0"/>
              <a:t> </a:t>
            </a:r>
            <a:r>
              <a:rPr lang="en-US" b="1" dirty="0" smtClean="0"/>
              <a:t>Shakespeare</a:t>
            </a:r>
            <a:br>
              <a:rPr lang="en-US" b="1" dirty="0" smtClean="0"/>
            </a:br>
            <a:r>
              <a:rPr lang="ru-RU" b="1" dirty="0"/>
              <a:t> </a:t>
            </a:r>
            <a:r>
              <a:rPr lang="ru-RU" sz="4000" b="1" dirty="0"/>
              <a:t>(1564-1616)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6752" y="6516216"/>
            <a:ext cx="4800600" cy="1169228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Monotype Corsiva" pitchFamily="66" charset="0"/>
              </a:rPr>
              <a:t>Othello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2294" name="Picture 6" descr="http://nevsedoma.com.ua/images/2009/177/2/14900000.jpg"/>
          <p:cNvPicPr>
            <a:picLocks noChangeAspect="1" noChangeArrowheads="1"/>
          </p:cNvPicPr>
          <p:nvPr/>
        </p:nvPicPr>
        <p:blipFill>
          <a:blip r:embed="rId3" cstate="print"/>
          <a:srcRect b="10836"/>
          <a:stretch>
            <a:fillRect/>
          </a:stretch>
        </p:blipFill>
        <p:spPr bwMode="auto">
          <a:xfrm>
            <a:off x="1928802" y="1357290"/>
            <a:ext cx="3006349" cy="3429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80" y="5643570"/>
            <a:ext cx="5829300" cy="80010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Jonathan Swift</a:t>
            </a:r>
            <a:br>
              <a:rPr lang="en-US" b="1" dirty="0" smtClean="0"/>
            </a:br>
            <a:r>
              <a:rPr lang="en-US" sz="4000" b="1" dirty="0" smtClean="0"/>
              <a:t>(1667-1745) </a:t>
            </a:r>
            <a:r>
              <a:rPr lang="en-US" sz="4000" dirty="0" smtClean="0"/>
              <a:t> 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46" y="6643702"/>
            <a:ext cx="5000660" cy="1214446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Monotype Corsiva" pitchFamily="66" charset="0"/>
              </a:rPr>
              <a:t>Gulliver's Travels</a:t>
            </a:r>
          </a:p>
        </p:txBody>
      </p:sp>
      <p:pic>
        <p:nvPicPr>
          <p:cNvPr id="27650" name="Picture 2" descr="Jonathan swif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40" y="1500166"/>
            <a:ext cx="3000396" cy="39003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80" y="4929190"/>
            <a:ext cx="5829300" cy="80010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Charles Dickens </a:t>
            </a: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</a:t>
            </a:r>
            <a:r>
              <a:rPr lang="en-US" sz="4000" b="1" dirty="0" smtClean="0"/>
              <a:t>(1812-1870) </a:t>
            </a:r>
            <a:r>
              <a:rPr lang="en-US" b="1" dirty="0"/>
              <a:t/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46" y="6357950"/>
            <a:ext cx="5000660" cy="1214446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Monotype Corsiva" pitchFamily="66" charset="0"/>
              </a:rPr>
              <a:t>Oliver Twist</a:t>
            </a:r>
            <a:endParaRPr lang="en-US" sz="48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4578" name="Picture 2" descr="https://im3-tub-ru.yandex.net/i?id=6ebcc7ff4c80d4f048986eec53639d99&amp;n=33&amp;h=225&amp;w=338"/>
          <p:cNvPicPr>
            <a:picLocks noChangeAspect="1" noChangeArrowheads="1"/>
          </p:cNvPicPr>
          <p:nvPr/>
        </p:nvPicPr>
        <p:blipFill>
          <a:blip r:embed="rId3" cstate="print"/>
          <a:srcRect l="11195" r="12306"/>
          <a:stretch>
            <a:fillRect/>
          </a:stretch>
        </p:blipFill>
        <p:spPr bwMode="auto">
          <a:xfrm>
            <a:off x="1714488" y="1428728"/>
            <a:ext cx="3357586" cy="31938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5286380"/>
            <a:ext cx="5829300" cy="80010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/>
              <a:t> Charlotte </a:t>
            </a:r>
            <a:r>
              <a:rPr lang="en-US" b="1" dirty="0" err="1" smtClean="0"/>
              <a:t>Brontë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(1816-1855) </a:t>
            </a:r>
            <a:r>
              <a:rPr lang="en-US" dirty="0"/>
              <a:t> </a:t>
            </a:r>
            <a:r>
              <a:rPr lang="en-US" b="1" dirty="0"/>
              <a:t/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46" y="6572264"/>
            <a:ext cx="5000660" cy="857256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Monotype Corsiva" pitchFamily="66" charset="0"/>
              </a:rPr>
              <a:t>Jane Eyre</a:t>
            </a:r>
            <a:endParaRPr lang="en-US" sz="48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482" name="Picture 2" descr="Charlotte Bronte coloured draw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8" y="1214414"/>
            <a:ext cx="2714644" cy="38440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5286380"/>
            <a:ext cx="5829300" cy="80010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Agatha Christie</a:t>
            </a:r>
            <a:br>
              <a:rPr lang="en-US" b="1" dirty="0" smtClean="0"/>
            </a:br>
            <a:r>
              <a:rPr lang="en-US" sz="4000" b="1" dirty="0" smtClean="0"/>
              <a:t>(1890-1976)</a:t>
            </a:r>
            <a:r>
              <a:rPr lang="en-US" sz="4000" b="1" dirty="0"/>
              <a:t/>
            </a:r>
            <a:br>
              <a:rPr lang="en-US" sz="4000" b="1" dirty="0"/>
            </a:b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46" y="6715140"/>
            <a:ext cx="4800600" cy="857256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Monotype Corsiva" pitchFamily="66" charset="0"/>
              </a:rPr>
              <a:t>Five Little Pigs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6386" name="Picture 2" descr="Agatha Christi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8" y="1500166"/>
            <a:ext cx="3429024" cy="34290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5715008"/>
            <a:ext cx="5829300" cy="80010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/>
              <a:t> Arthur Conan </a:t>
            </a:r>
            <a:r>
              <a:rPr lang="en-US" b="1" dirty="0" smtClean="0"/>
              <a:t>Doyle</a:t>
            </a:r>
            <a:br>
              <a:rPr lang="en-US" b="1" dirty="0" smtClean="0"/>
            </a:br>
            <a:r>
              <a:rPr lang="en-US" sz="4000" b="1" dirty="0" smtClean="0"/>
              <a:t>(1859-1930)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46" y="6715140"/>
            <a:ext cx="5000660" cy="857256"/>
          </a:xfrm>
        </p:spPr>
        <p:txBody>
          <a:bodyPr>
            <a:normAutofit fontScale="62500" lnSpcReduction="20000"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Monotype Corsiva" pitchFamily="66" charset="0"/>
              </a:rPr>
              <a:t>The Adventures of Sherlock Holmes</a:t>
            </a:r>
          </a:p>
        </p:txBody>
      </p:sp>
      <p:pic>
        <p:nvPicPr>
          <p:cNvPr id="17410" name="Picture 2" descr="Conan doy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16" y="1214414"/>
            <a:ext cx="2400929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80" y="5500694"/>
            <a:ext cx="5829300" cy="80010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/>
              <a:t> </a:t>
            </a:r>
            <a:r>
              <a:rPr lang="en-US" b="1" dirty="0" smtClean="0"/>
              <a:t>Joseph Rudyard Kipling</a:t>
            </a:r>
            <a:br>
              <a:rPr lang="en-US" b="1" dirty="0" smtClean="0"/>
            </a:br>
            <a:r>
              <a:rPr lang="en-US" sz="4000" b="1" dirty="0" smtClean="0"/>
              <a:t>(1865-1936)</a:t>
            </a:r>
            <a:r>
              <a:rPr lang="en-US" b="1" dirty="0"/>
              <a:t/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46" y="6572264"/>
            <a:ext cx="5000660" cy="857256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Monotype Corsiva" pitchFamily="66" charset="0"/>
              </a:rPr>
              <a:t>The Jungle Book</a:t>
            </a:r>
          </a:p>
        </p:txBody>
      </p:sp>
      <p:pic>
        <p:nvPicPr>
          <p:cNvPr id="19460" name="Picture 4" descr="https://im1-tub-ru.yandex.net/i?id=e61e35da8ac4c565821c472189a2eee2&amp;n=33&amp;h=225&amp;w=1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8" y="1285852"/>
            <a:ext cx="3429024" cy="39775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5286380"/>
            <a:ext cx="5829300" cy="80010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/>
              <a:t> </a:t>
            </a:r>
            <a:r>
              <a:rPr lang="en-US" b="1" dirty="0" smtClean="0"/>
              <a:t>Jerome </a:t>
            </a:r>
            <a:r>
              <a:rPr lang="en-US" b="1" dirty="0" err="1" smtClean="0"/>
              <a:t>Klapka</a:t>
            </a:r>
            <a:r>
              <a:rPr lang="en-US" b="1" dirty="0" smtClean="0"/>
              <a:t> Jerome</a:t>
            </a: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(1859-1927)</a:t>
            </a:r>
            <a:r>
              <a:rPr lang="en-US" b="1" dirty="0"/>
              <a:t/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46" y="6429388"/>
            <a:ext cx="5000660" cy="1214446"/>
          </a:xfrm>
        </p:spPr>
        <p:txBody>
          <a:bodyPr>
            <a:normAutofit fontScale="77500" lnSpcReduction="20000"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Monotype Corsiva" pitchFamily="66" charset="0"/>
              </a:rPr>
              <a:t>Three Men in a Boat </a:t>
            </a:r>
          </a:p>
          <a:p>
            <a:r>
              <a:rPr lang="en-US" sz="4800" b="1" dirty="0" smtClean="0">
                <a:solidFill>
                  <a:srgbClr val="FF0000"/>
                </a:solidFill>
                <a:latin typeface="Monotype Corsiva" pitchFamily="66" charset="0"/>
              </a:rPr>
              <a:t>(To Say Nothing of the Dog)</a:t>
            </a:r>
          </a:p>
        </p:txBody>
      </p:sp>
      <p:pic>
        <p:nvPicPr>
          <p:cNvPr id="22530" name="Picture 2" descr="Jerome K. Jerome (789355331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54" y="1357290"/>
            <a:ext cx="2571768" cy="35985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42" y="5286380"/>
            <a:ext cx="5829300" cy="80010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/>
              <a:t> </a:t>
            </a:r>
            <a:r>
              <a:rPr lang="en-US" b="1" dirty="0" smtClean="0"/>
              <a:t>Lewis Carroll</a:t>
            </a: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(1832-1898)</a:t>
            </a:r>
            <a:r>
              <a:rPr lang="en-US" b="1" dirty="0"/>
              <a:t/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46" y="6643702"/>
            <a:ext cx="5000660" cy="1214446"/>
          </a:xfrm>
        </p:spPr>
        <p:txBody>
          <a:bodyPr>
            <a:normAutofit fontScale="92500" lnSpcReduction="20000"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Monotype Corsiva" pitchFamily="66" charset="0"/>
              </a:rPr>
              <a:t>Alice’s Adventures in Wonderland</a:t>
            </a:r>
          </a:p>
        </p:txBody>
      </p:sp>
      <p:pic>
        <p:nvPicPr>
          <p:cNvPr id="23558" name="Picture 6" descr="http://static6.comicvine.com/uploads/scale_small/6/69951/3192418-lewis-carroll-9239598-1-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8" y="1428728"/>
            <a:ext cx="3500462" cy="3500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01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80" y="5143504"/>
            <a:ext cx="5829300" cy="800105"/>
          </a:xfrm>
        </p:spPr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 Daniel Defoe</a:t>
            </a:r>
            <a:br>
              <a:rPr lang="en-US" b="1" dirty="0" smtClean="0"/>
            </a:br>
            <a:r>
              <a:rPr lang="en-US" sz="4000" b="1" dirty="0" smtClean="0"/>
              <a:t> (1660-1731) </a:t>
            </a:r>
            <a:r>
              <a:rPr lang="en-US" sz="4000" dirty="0"/>
              <a:t> </a:t>
            </a:r>
            <a:r>
              <a:rPr lang="en-US" sz="4000" b="1" dirty="0"/>
              <a:t/>
            </a:r>
            <a:br>
              <a:rPr lang="en-US" sz="4000" b="1" dirty="0"/>
            </a:b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46" y="6357950"/>
            <a:ext cx="5000660" cy="1214446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Monotype Corsiva" pitchFamily="66" charset="0"/>
              </a:rPr>
              <a:t>Robinson Crusoe</a:t>
            </a:r>
          </a:p>
        </p:txBody>
      </p:sp>
      <p:pic>
        <p:nvPicPr>
          <p:cNvPr id="26626" name="Picture 2" descr="Daniel Defoe Kneller Sty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802" y="1428728"/>
            <a:ext cx="2929624" cy="3500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37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Monotype Corsiva</vt:lpstr>
      <vt:lpstr>Тема Office</vt:lpstr>
      <vt:lpstr> William Shakespeare  (1564-1616)</vt:lpstr>
      <vt:lpstr>   Charles Dickens    (1812-1870)  </vt:lpstr>
      <vt:lpstr>   Charlotte Brontë  (1816-1855)   </vt:lpstr>
      <vt:lpstr>  Agatha Christie (1890-1976) </vt:lpstr>
      <vt:lpstr>   Arthur Conan Doyle (1859-1930)  </vt:lpstr>
      <vt:lpstr>   Joseph Rudyard Kipling (1865-1936) </vt:lpstr>
      <vt:lpstr>   Jerome Klapka Jerome  (1859-1927) </vt:lpstr>
      <vt:lpstr>   Lewis Carroll  (1832-1898) </vt:lpstr>
      <vt:lpstr>   Daniel Defoe  (1660-1731)   </vt:lpstr>
      <vt:lpstr>   Jonathan Swift (1667-1745)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 Shakespeare</dc:title>
  <dc:creator>User</dc:creator>
  <cp:lastModifiedBy>Aleksey Ivanov</cp:lastModifiedBy>
  <cp:revision>9</cp:revision>
  <dcterms:created xsi:type="dcterms:W3CDTF">2016-11-19T15:25:09Z</dcterms:created>
  <dcterms:modified xsi:type="dcterms:W3CDTF">2020-09-17T14:30:59Z</dcterms:modified>
</cp:coreProperties>
</file>