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67" r:id="rId3"/>
    <p:sldId id="257" r:id="rId4"/>
    <p:sldId id="259" r:id="rId5"/>
    <p:sldId id="260" r:id="rId6"/>
    <p:sldId id="266" r:id="rId7"/>
    <p:sldId id="272" r:id="rId8"/>
    <p:sldId id="271" r:id="rId9"/>
    <p:sldId id="261" r:id="rId10"/>
    <p:sldId id="263" r:id="rId11"/>
    <p:sldId id="268" r:id="rId12"/>
    <p:sldId id="269" r:id="rId13"/>
    <p:sldId id="270" r:id="rId14"/>
    <p:sldId id="258" r:id="rId15"/>
    <p:sldId id="264" r:id="rId16"/>
    <p:sldId id="265" r:id="rId17"/>
    <p:sldId id="26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37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55FEB-BFCD-4582-BF72-9F614A97B92F}" type="datetimeFigureOut">
              <a:rPr lang="ru-RU" smtClean="0"/>
              <a:pPr/>
              <a:t>13.02.2020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1702D-E459-4214-B9E8-8A97185504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55FEB-BFCD-4582-BF72-9F614A97B92F}" type="datetimeFigureOut">
              <a:rPr lang="ru-RU" smtClean="0"/>
              <a:pPr/>
              <a:t>13.02.2020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1702D-E459-4214-B9E8-8A97185504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55FEB-BFCD-4582-BF72-9F614A97B92F}" type="datetimeFigureOut">
              <a:rPr lang="ru-RU" smtClean="0"/>
              <a:pPr/>
              <a:t>13.02.2020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1702D-E459-4214-B9E8-8A97185504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55FEB-BFCD-4582-BF72-9F614A97B92F}" type="datetimeFigureOut">
              <a:rPr lang="ru-RU" smtClean="0"/>
              <a:pPr/>
              <a:t>13.02.2020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1702D-E459-4214-B9E8-8A97185504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55FEB-BFCD-4582-BF72-9F614A97B92F}" type="datetimeFigureOut">
              <a:rPr lang="ru-RU" smtClean="0"/>
              <a:pPr/>
              <a:t>13.02.2020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1702D-E459-4214-B9E8-8A97185504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55FEB-BFCD-4582-BF72-9F614A97B92F}" type="datetimeFigureOut">
              <a:rPr lang="ru-RU" smtClean="0"/>
              <a:pPr/>
              <a:t>13.02.2020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1702D-E459-4214-B9E8-8A97185504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55FEB-BFCD-4582-BF72-9F614A97B92F}" type="datetimeFigureOut">
              <a:rPr lang="ru-RU" smtClean="0"/>
              <a:pPr/>
              <a:t>13.02.2020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1702D-E459-4214-B9E8-8A97185504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55FEB-BFCD-4582-BF72-9F614A97B92F}" type="datetimeFigureOut">
              <a:rPr lang="ru-RU" smtClean="0"/>
              <a:pPr/>
              <a:t>13.02.2020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1702D-E459-4214-B9E8-8A97185504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55FEB-BFCD-4582-BF72-9F614A97B92F}" type="datetimeFigureOut">
              <a:rPr lang="ru-RU" smtClean="0"/>
              <a:pPr/>
              <a:t>13.02.2020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1702D-E459-4214-B9E8-8A97185504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55FEB-BFCD-4582-BF72-9F614A97B92F}" type="datetimeFigureOut">
              <a:rPr lang="ru-RU" smtClean="0"/>
              <a:pPr/>
              <a:t>13.02.2020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1702D-E459-4214-B9E8-8A97185504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55FEB-BFCD-4582-BF72-9F614A97B92F}" type="datetimeFigureOut">
              <a:rPr lang="ru-RU" smtClean="0"/>
              <a:pPr/>
              <a:t>13.02.2020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1702D-E459-4214-B9E8-8A97185504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C55FEB-BFCD-4582-BF72-9F614A97B92F}" type="datetimeFigureOut">
              <a:rPr lang="ru-RU" smtClean="0"/>
              <a:pPr/>
              <a:t>13.02.2020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E1702D-E459-4214-B9E8-8A971855048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video" Target="file:///D:\Desktop\videoplayback%20(84).mp4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Desktop\videoplayback%20(85).mp4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Desktop\&#1055;&#1077;&#1089;&#1085;&#1103;%20&#1040;&#1079;&#1073;&#1091;&#1082;&#1072;.mp4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Desktop\&#1044;&#1086;&#1084;&#1086;&#1074;&#1077;&#1085;&#1086;&#1082;%20&#1050;&#1091;&#1079;&#1103;%20-%20&#1044;&#1086;&#1084;%20&#1076;&#1083;&#1103;%20&#1050;&#1091;&#1079;&#1080;%20(www.hotplayer.ru).mp3" TargetMode="Externa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Desktop\lisa_Alisa_i_kot_Bazilio_kakoe..%20(qmusic.me).mp3" TargetMode="Externa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Desktop\videoplayback%20(86).mp4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Desktop\nina-brodskaya-pesnya-buratino-iz-kf-priklyucheniya-buratino.mp3" TargetMode="Externa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videoplayback (84)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524000" y="1714500"/>
            <a:ext cx="6096000" cy="3429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4071934" cy="6858000"/>
          </a:xfrm>
        </p:spPr>
      </p:pic>
      <p:pic>
        <p:nvPicPr>
          <p:cNvPr id="5" name="Рисунок 4" descr="thumb_1203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1934" y="0"/>
            <a:ext cx="5072066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78441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472518" cy="6572272"/>
          </a:xfrm>
        </p:spPr>
        <p:txBody>
          <a:bodyPr>
            <a:noAutofit/>
          </a:bodyPr>
          <a:lstStyle/>
          <a:p>
            <a:pPr lvl="0"/>
            <a:r>
              <a:rPr lang="ru-RU" sz="4000" b="1" dirty="0"/>
              <a:t>Ехал дядя без жилета, Заплатил он штраф за это.</a:t>
            </a:r>
          </a:p>
          <a:p>
            <a:pPr lvl="0"/>
            <a:r>
              <a:rPr lang="ru-RU" sz="4000" b="1" dirty="0"/>
              <a:t>На остров налетел ураган, Остался на пальме последний баран.</a:t>
            </a:r>
          </a:p>
          <a:p>
            <a:pPr lvl="0"/>
            <a:r>
              <a:rPr lang="ru-RU" sz="4000" b="1" dirty="0"/>
              <a:t>У вратаря большой улов, Влетело в сетку пять волов.</a:t>
            </a:r>
          </a:p>
          <a:p>
            <a:pPr lvl="0"/>
            <a:r>
              <a:rPr lang="ru-RU" sz="4000" b="1" dirty="0"/>
              <a:t>На виду у детворы крысу красят маляры </a:t>
            </a:r>
            <a:r>
              <a:rPr lang="ru-RU" sz="4000" b="1" dirty="0" smtClean="0"/>
              <a:t> </a:t>
            </a:r>
            <a:endParaRPr lang="ru-RU" sz="4000" b="1" dirty="0"/>
          </a:p>
          <a:p>
            <a:pPr lvl="0"/>
            <a:r>
              <a:rPr lang="ru-RU" sz="4000" b="1" dirty="0"/>
              <a:t>Посмотрите-ка, ребятки, раки выросли на грядке </a:t>
            </a:r>
            <a:r>
              <a:rPr lang="ru-RU" sz="4000" b="1" dirty="0" smtClean="0"/>
              <a:t> 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85728"/>
            <a:ext cx="8929718" cy="6286544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ru-RU" sz="6000" b="1" dirty="0" smtClean="0"/>
              <a:t>Тает снег. Течет ручей. На ветвях полно врачей  </a:t>
            </a:r>
          </a:p>
          <a:p>
            <a:pPr lvl="0"/>
            <a:r>
              <a:rPr lang="ru-RU" sz="6000" b="1" dirty="0" smtClean="0"/>
              <a:t>Старый дедушка Пахом на козе скакал верхом </a:t>
            </a:r>
          </a:p>
          <a:p>
            <a:pPr lvl="0"/>
            <a:r>
              <a:rPr lang="ru-RU" sz="6000" b="1" dirty="0" smtClean="0"/>
              <a:t>Жучка будку не доела: неохота, надоела. </a:t>
            </a:r>
          </a:p>
          <a:p>
            <a:pPr lvl="0"/>
            <a:r>
              <a:rPr lang="ru-RU" sz="6000" b="1" dirty="0" smtClean="0"/>
              <a:t>Сели в ложку и - айда! - по реке туда-сюда. </a:t>
            </a:r>
          </a:p>
          <a:p>
            <a:r>
              <a:rPr lang="ru-RU" sz="6000" b="1" dirty="0" smtClean="0"/>
              <a:t>На болоте нет дорог. Я по кошкам скок да скок.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1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_udostoverenie_dlya_malchika_Azbuku_izuchil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videoplayback (85)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532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Песня Азбука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167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ello_html_m14e6eb37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Домовенок Кузя - Дом для Кузи (www.hotplayer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501090" y="521495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595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ello_html_m14e6eb37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" y="0"/>
            <a:ext cx="9144000" cy="6858000"/>
          </a:xfrm>
        </p:spPr>
      </p:pic>
      <p:pic>
        <p:nvPicPr>
          <p:cNvPr id="5" name="lisa_Alisa_i_kot_Bazilio_kakoe.. (qmusic.me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429652" y="621508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550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videoplayback (86)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900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0160225_1040-1_thumb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Рисунок 4" descr="b1b008c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57950" y="3357562"/>
            <a:ext cx="1382242" cy="11887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14612" y="274638"/>
            <a:ext cx="4572032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buratino@2x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714480" y="0"/>
            <a:ext cx="5929353" cy="6858000"/>
          </a:xfrm>
        </p:spPr>
      </p:pic>
      <p:pic>
        <p:nvPicPr>
          <p:cNvPr id="5" name="nina-brodskaya-pesnya-buratino-iz-kf-priklyucheniya-buratino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3571868" y="628652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685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rmAutofit fontScale="47500" lnSpcReduction="20000"/>
          </a:bodyPr>
          <a:lstStyle/>
          <a:p>
            <a:r>
              <a:rPr lang="ru-RU" sz="8600" b="1" dirty="0"/>
              <a:t>Ваши Царицы  у меня. Хочу  посостязаться с вами. Раз вы такие умные, ответьте на загадку:</a:t>
            </a:r>
            <a:endParaRPr lang="ru-RU" sz="8600" dirty="0"/>
          </a:p>
          <a:p>
            <a:r>
              <a:rPr lang="ru-RU" sz="8600" b="1" dirty="0"/>
              <a:t>Тридцать три родные сестрицы,</a:t>
            </a:r>
            <a:endParaRPr lang="ru-RU" sz="8600" dirty="0"/>
          </a:p>
          <a:p>
            <a:r>
              <a:rPr lang="ru-RU" sz="8600" b="1" dirty="0"/>
              <a:t>Писаные красавицы,</a:t>
            </a:r>
            <a:endParaRPr lang="ru-RU" sz="8600" dirty="0"/>
          </a:p>
          <a:p>
            <a:r>
              <a:rPr lang="ru-RU" sz="8600" b="1" dirty="0"/>
              <a:t>В одном городе живут</a:t>
            </a:r>
            <a:endParaRPr lang="ru-RU" sz="8600" dirty="0"/>
          </a:p>
          <a:p>
            <a:r>
              <a:rPr lang="ru-RU" sz="8600" b="1" dirty="0"/>
              <a:t>И повсюду славятся.</a:t>
            </a:r>
            <a:endParaRPr lang="ru-RU" sz="8600" dirty="0"/>
          </a:p>
          <a:p>
            <a:r>
              <a:rPr lang="ru-RU" sz="8600" b="1" dirty="0"/>
              <a:t>Кто это или что это?</a:t>
            </a:r>
            <a:endParaRPr lang="ru-RU" sz="8600" dirty="0"/>
          </a:p>
          <a:p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6000" b="1" dirty="0"/>
              <a:t>3 буна         По 100 вой        </a:t>
            </a:r>
            <a:endParaRPr lang="ru-RU" sz="6000" dirty="0"/>
          </a:p>
          <a:p>
            <a:r>
              <a:rPr lang="ru-RU" sz="6000" b="1" dirty="0"/>
              <a:t>7 я               Ко 100 </a:t>
            </a:r>
            <a:r>
              <a:rPr lang="ru-RU" sz="6000" b="1" dirty="0" err="1"/>
              <a:t>чка</a:t>
            </a:r>
            <a:endParaRPr lang="ru-RU" sz="6000" dirty="0"/>
          </a:p>
          <a:p>
            <a:r>
              <a:rPr lang="ru-RU" sz="6000" b="1" dirty="0"/>
              <a:t>40 а             100 </a:t>
            </a:r>
            <a:r>
              <a:rPr lang="ru-RU" sz="6000" b="1" dirty="0" err="1"/>
              <a:t>лб</a:t>
            </a:r>
            <a:endParaRPr lang="ru-RU" sz="6000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razdnik_azbuki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0"/>
            <a:ext cx="8929718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4490</TotalTime>
  <Words>153</Words>
  <Application>Microsoft Office PowerPoint</Application>
  <PresentationFormat>Экран (4:3)</PresentationFormat>
  <Paragraphs>20</Paragraphs>
  <Slides>17</Slides>
  <Notes>0</Notes>
  <HiddenSlides>0</HiddenSlides>
  <MMClips>7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teacher</dc:creator>
  <cp:lastModifiedBy>teacher</cp:lastModifiedBy>
  <cp:revision>19</cp:revision>
  <dcterms:created xsi:type="dcterms:W3CDTF">2020-02-08T17:27:17Z</dcterms:created>
  <dcterms:modified xsi:type="dcterms:W3CDTF">2020-02-12T21:17:04Z</dcterms:modified>
</cp:coreProperties>
</file>