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8" r:id="rId11"/>
    <p:sldId id="267" r:id="rId12"/>
    <p:sldId id="266" r:id="rId13"/>
    <p:sldId id="271" r:id="rId14"/>
    <p:sldId id="275" r:id="rId15"/>
    <p:sldId id="276" r:id="rId16"/>
    <p:sldId id="265" r:id="rId17"/>
    <p:sldId id="270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8146-6589-4236-8F43-9F00FFAD4C3F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32F4-3CBB-41C6-A8BB-E1170ECD0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8146-6589-4236-8F43-9F00FFAD4C3F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32F4-3CBB-41C6-A8BB-E1170ECD0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8146-6589-4236-8F43-9F00FFAD4C3F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32F4-3CBB-41C6-A8BB-E1170ECD0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8146-6589-4236-8F43-9F00FFAD4C3F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32F4-3CBB-41C6-A8BB-E1170ECD0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8146-6589-4236-8F43-9F00FFAD4C3F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32F4-3CBB-41C6-A8BB-E1170ECD0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8146-6589-4236-8F43-9F00FFAD4C3F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32F4-3CBB-41C6-A8BB-E1170ECD0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8146-6589-4236-8F43-9F00FFAD4C3F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32F4-3CBB-41C6-A8BB-E1170ECD0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8146-6589-4236-8F43-9F00FFAD4C3F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32F4-3CBB-41C6-A8BB-E1170ECD0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8146-6589-4236-8F43-9F00FFAD4C3F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32F4-3CBB-41C6-A8BB-E1170ECD0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8146-6589-4236-8F43-9F00FFAD4C3F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32F4-3CBB-41C6-A8BB-E1170ECD0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8146-6589-4236-8F43-9F00FFAD4C3F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32F4-3CBB-41C6-A8BB-E1170ECD0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D8146-6589-4236-8F43-9F00FFAD4C3F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032F4-3CBB-41C6-A8BB-E1170ECD0C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1.jpeg"/><Relationship Id="rId7" Type="http://schemas.openxmlformats.org/officeDocument/2006/relationships/image" Target="../media/image2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80017-a783afde0a9130a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680017-a783afde0a9130a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1472" y="2214554"/>
            <a:ext cx="742955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Работа с бросовым </a:t>
            </a:r>
          </a:p>
          <a:p>
            <a:pPr algn="ctr"/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материалом</a:t>
            </a:r>
          </a:p>
          <a:p>
            <a:pPr algn="ctr"/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в старшей группе.</a:t>
            </a:r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ctr"/>
            <a:endParaRPr lang="ru-RU" sz="4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4048" y="5229200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Из опыта работы воспитателя </a:t>
            </a:r>
            <a:r>
              <a:rPr lang="ru-RU" b="1" dirty="0" err="1" smtClean="0">
                <a:solidFill>
                  <a:srgbClr val="00B050"/>
                </a:solidFill>
              </a:rPr>
              <a:t>Струевцевой</a:t>
            </a:r>
            <a:r>
              <a:rPr lang="ru-RU" b="1" dirty="0" smtClean="0">
                <a:solidFill>
                  <a:srgbClr val="00B050"/>
                </a:solidFill>
              </a:rPr>
              <a:t> О.И. МБДОУ «ЦРР – детский сад №56 «Ромашка»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0017-a783afde0a9130a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43042" y="1928802"/>
            <a:ext cx="5715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Для оформления огорода на окошке: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0770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57224" y="3000372"/>
            <a:ext cx="3500462" cy="2625347"/>
          </a:xfrm>
          <a:prstGeom prst="rect">
            <a:avLst/>
          </a:prstGeom>
        </p:spPr>
      </p:pic>
      <p:pic>
        <p:nvPicPr>
          <p:cNvPr id="7" name="Рисунок 6" descr="DSC0770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91063" y="2928934"/>
            <a:ext cx="3595681" cy="269676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G-20180227-WA003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572264" y="3929066"/>
            <a:ext cx="2214546" cy="1660910"/>
          </a:xfrm>
          <a:prstGeom prst="rect">
            <a:avLst/>
          </a:prstGeom>
        </p:spPr>
      </p:pic>
      <p:pic>
        <p:nvPicPr>
          <p:cNvPr id="2" name="Рисунок 1" descr="680017-a783afde0a9130a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85852" y="1643050"/>
            <a:ext cx="7286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В самостоятельной деятельности детей: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-20180227-WA004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357290" y="4286256"/>
            <a:ext cx="2095515" cy="1571636"/>
          </a:xfrm>
          <a:prstGeom prst="rect">
            <a:avLst/>
          </a:prstGeom>
        </p:spPr>
      </p:pic>
      <p:pic>
        <p:nvPicPr>
          <p:cNvPr id="5" name="Рисунок 4" descr="IMG-20180227-WA001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14348" y="2238368"/>
            <a:ext cx="1571635" cy="2095513"/>
          </a:xfrm>
          <a:prstGeom prst="rect">
            <a:avLst/>
          </a:prstGeom>
        </p:spPr>
      </p:pic>
      <p:pic>
        <p:nvPicPr>
          <p:cNvPr id="11" name="Рисунок 10" descr="IMG-20180227-WA0015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786446" y="2339546"/>
            <a:ext cx="2286016" cy="1714513"/>
          </a:xfrm>
          <a:prstGeom prst="rect">
            <a:avLst/>
          </a:prstGeom>
        </p:spPr>
      </p:pic>
      <p:pic>
        <p:nvPicPr>
          <p:cNvPr id="15" name="Рисунок 14" descr="IMG-20180227-WA0008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143240" y="2428868"/>
            <a:ext cx="1393023" cy="1857364"/>
          </a:xfrm>
          <a:prstGeom prst="rect">
            <a:avLst/>
          </a:prstGeom>
        </p:spPr>
      </p:pic>
      <p:pic>
        <p:nvPicPr>
          <p:cNvPr id="10" name="Рисунок 9" descr="DSC09187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643306" y="4643446"/>
            <a:ext cx="2238357" cy="1678768"/>
          </a:xfrm>
          <a:prstGeom prst="rect">
            <a:avLst/>
          </a:prstGeom>
        </p:spPr>
      </p:pic>
      <p:pic>
        <p:nvPicPr>
          <p:cNvPr id="12" name="Рисунок 11" descr="IMG-20180227-WA0038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6215074" y="3643314"/>
            <a:ext cx="2571736" cy="192880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0017-a783afde0a9130a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1357298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Использование бросового материала в нетрадиционном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рисовании: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-20180226-WA000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71538" y="2464587"/>
            <a:ext cx="2381234" cy="1785926"/>
          </a:xfrm>
          <a:prstGeom prst="rect">
            <a:avLst/>
          </a:prstGeom>
        </p:spPr>
      </p:pic>
      <p:pic>
        <p:nvPicPr>
          <p:cNvPr id="7" name="Рисунок 6" descr="IMG-20180226-WA001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071670" y="4286256"/>
            <a:ext cx="2571736" cy="1928802"/>
          </a:xfrm>
          <a:prstGeom prst="rect">
            <a:avLst/>
          </a:prstGeom>
        </p:spPr>
      </p:pic>
      <p:pic>
        <p:nvPicPr>
          <p:cNvPr id="6" name="Рисунок 5" descr="IMG_20180227_10255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357950" y="2428868"/>
            <a:ext cx="2524111" cy="1893083"/>
          </a:xfrm>
          <a:prstGeom prst="rect">
            <a:avLst/>
          </a:prstGeom>
        </p:spPr>
      </p:pic>
      <p:pic>
        <p:nvPicPr>
          <p:cNvPr id="8" name="Рисунок 7" descr="IMG_20180227_10301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000628" y="4357694"/>
            <a:ext cx="2571735" cy="1928801"/>
          </a:xfrm>
          <a:prstGeom prst="rect">
            <a:avLst/>
          </a:prstGeom>
        </p:spPr>
      </p:pic>
      <p:pic>
        <p:nvPicPr>
          <p:cNvPr id="9" name="Рисунок 8" descr="pl38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571868" y="2214554"/>
            <a:ext cx="2681608" cy="1785950"/>
          </a:xfrm>
          <a:prstGeom prst="rect">
            <a:avLst/>
          </a:prstGeom>
        </p:spPr>
      </p:pic>
      <p:pic>
        <p:nvPicPr>
          <p:cNvPr id="10" name="Рисунок 9" descr="IMG-20180226-WA000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71538" y="2500306"/>
            <a:ext cx="2381234" cy="178592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0017-a783afde0a9130a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1500174"/>
            <a:ext cx="79296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При проведении экспериментальной деятельности.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Иногда придумать поделку помогает выявление свойств бросового материала. Например, бумажные кораблики размокают от воды  и идут ко дну. Значит, надо подобрать необходимый материал.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180323_08360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071670" y="3500438"/>
            <a:ext cx="1893089" cy="2524118"/>
          </a:xfrm>
          <a:prstGeom prst="rect">
            <a:avLst/>
          </a:prstGeom>
        </p:spPr>
      </p:pic>
      <p:pic>
        <p:nvPicPr>
          <p:cNvPr id="5" name="Рисунок 4" descr="IMG_20180326_17324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929190" y="3500438"/>
            <a:ext cx="1875230" cy="250030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0017-a783afde0a9130a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71604" y="1500174"/>
            <a:ext cx="6572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При изучении свойств воздуха, воды. При создании экспериментального уголка: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20180326_17191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63688" y="2636912"/>
            <a:ext cx="3714776" cy="2786082"/>
          </a:xfrm>
          <a:prstGeom prst="rect">
            <a:avLst/>
          </a:prstGeom>
        </p:spPr>
      </p:pic>
      <p:pic>
        <p:nvPicPr>
          <p:cNvPr id="6" name="Рисунок 5" descr="1653938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86446" y="2428868"/>
            <a:ext cx="1531050" cy="293451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0017-a783afde0a9130a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43042" y="1571612"/>
            <a:ext cx="6786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При изготовление музыкальных инструментов: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18-03-24-19-25-0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43240" y="4357694"/>
            <a:ext cx="3857620" cy="1843943"/>
          </a:xfrm>
          <a:prstGeom prst="rect">
            <a:avLst/>
          </a:prstGeom>
        </p:spPr>
      </p:pic>
      <p:pic>
        <p:nvPicPr>
          <p:cNvPr id="6" name="Рисунок 5" descr="2018-03-24-19-30-3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86314" y="2285992"/>
            <a:ext cx="3114546" cy="1910604"/>
          </a:xfrm>
          <a:prstGeom prst="rect">
            <a:avLst/>
          </a:prstGeom>
        </p:spPr>
      </p:pic>
      <p:pic>
        <p:nvPicPr>
          <p:cNvPr id="4" name="Рисунок 3" descr="2018-03-24-19-23-4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000100" y="2643182"/>
            <a:ext cx="3143272" cy="235603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0017-a783afde0a9130a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2976" y="1428736"/>
            <a:ext cx="7500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Не только в детском саду, но и с родителями дети с удовольствием используют бросовый материал для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изготовления поделок: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0864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85786" y="2857496"/>
            <a:ext cx="2643174" cy="1982381"/>
          </a:xfrm>
          <a:prstGeom prst="rect">
            <a:avLst/>
          </a:prstGeom>
        </p:spPr>
      </p:pic>
      <p:pic>
        <p:nvPicPr>
          <p:cNvPr id="8" name="Рисунок 7" descr="IMG_20171010_16191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00298" y="4071942"/>
            <a:ext cx="1714494" cy="2285992"/>
          </a:xfrm>
          <a:prstGeom prst="rect">
            <a:avLst/>
          </a:prstGeom>
        </p:spPr>
      </p:pic>
      <p:pic>
        <p:nvPicPr>
          <p:cNvPr id="10" name="Рисунок 9" descr="IMG_20180227_12010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214810" y="2786058"/>
            <a:ext cx="1857370" cy="2476494"/>
          </a:xfrm>
          <a:prstGeom prst="rect">
            <a:avLst/>
          </a:prstGeom>
        </p:spPr>
      </p:pic>
      <p:pic>
        <p:nvPicPr>
          <p:cNvPr id="12" name="Рисунок 11" descr="IMG_20180227_120256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857884" y="4500570"/>
            <a:ext cx="2452673" cy="1839504"/>
          </a:xfrm>
          <a:prstGeom prst="rect">
            <a:avLst/>
          </a:prstGeom>
        </p:spPr>
      </p:pic>
      <p:pic>
        <p:nvPicPr>
          <p:cNvPr id="9" name="Рисунок 8" descr="IMG_20180301_122902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500826" y="2357430"/>
            <a:ext cx="1482321" cy="197642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0017-a783afde0a9130a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DSC0886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85786" y="1785926"/>
            <a:ext cx="1571636" cy="2095515"/>
          </a:xfrm>
          <a:prstGeom prst="rect">
            <a:avLst/>
          </a:prstGeom>
        </p:spPr>
      </p:pic>
      <p:pic>
        <p:nvPicPr>
          <p:cNvPr id="6" name="Рисунок 5" descr="DSC0886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43108" y="3714752"/>
            <a:ext cx="1785950" cy="2381266"/>
          </a:xfrm>
          <a:prstGeom prst="rect">
            <a:avLst/>
          </a:prstGeom>
        </p:spPr>
      </p:pic>
      <p:pic>
        <p:nvPicPr>
          <p:cNvPr id="8" name="Рисунок 7" descr="DSC0887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00430" y="1857364"/>
            <a:ext cx="1571636" cy="2095514"/>
          </a:xfrm>
          <a:prstGeom prst="rect">
            <a:avLst/>
          </a:prstGeom>
        </p:spPr>
      </p:pic>
      <p:pic>
        <p:nvPicPr>
          <p:cNvPr id="10" name="Рисунок 9" descr="DSC0957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215074" y="2214554"/>
            <a:ext cx="2476517" cy="1857388"/>
          </a:xfrm>
          <a:prstGeom prst="rect">
            <a:avLst/>
          </a:prstGeom>
        </p:spPr>
      </p:pic>
      <p:pic>
        <p:nvPicPr>
          <p:cNvPr id="12" name="Рисунок 11" descr="DSC09580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357818" y="4071942"/>
            <a:ext cx="2500330" cy="187524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0017-a783afde0a9130a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71604" y="2000240"/>
            <a:ext cx="650085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Творите, выдумывайте, и у Вас и ваших детей обязательно получатся замечательные, уникальные поделки, игрушки, сувениры и полезные мелочи из бросового материала!</a:t>
            </a:r>
          </a:p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Приятного вам творчества!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0017-a783afde0a9130a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85852" y="2571744"/>
            <a:ext cx="67866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   </a:t>
            </a:r>
            <a:r>
              <a:rPr lang="ru-RU" sz="4400" b="1" i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0017-a783afde0a9130a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2000240"/>
            <a:ext cx="692948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Бросовый материал – это все то, что можно было без жалости выкинуть, а можно и использовать, дав волю безграничной детской фантазии.</a:t>
            </a:r>
          </a:p>
          <a:p>
            <a:pPr algn="just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lang="ru-RU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О.Шлосс</a:t>
            </a:r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80017-a783afde0a9130a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680017-a783afde0a9130a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2976" y="2214554"/>
            <a:ext cx="75009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Поделки из бросового материала почти не требуют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финансовых</a:t>
            </a:r>
            <a:r>
              <a:rPr lang="ru-RU" sz="2800" b="1" dirty="0" smtClean="0">
                <a:solidFill>
                  <a:srgbClr val="0070C0"/>
                </a:solidFill>
              </a:rPr>
              <a:t> затрат. Дети становятся волшебниками, превращая ненужный мусор в полезную вещь или красивую поделку.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0017-a783afde0a9130a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7290" y="1428736"/>
            <a:ext cx="67151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Повторное использование в детском творчестве бросового материала: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Развивает у детей мелкую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оторику рук, фантазию, творческое мышление;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выполнении этой работы, как ни в какой другой деятельности сочетаются умственные и волевые усилия;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Приучает к бережливости, а в дальнейшем – к уважению труда людей;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Выполняя различные действия с бросовым материалом, дети познают различные свойства материалов (рассматривая и исследуя материалы, дети выделяют их признаки и применяют эти знания во время изготовления поделок);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в коллективе объединяет детей, воспитывает у них трудолюбие и ответственность, доставляет им радость;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Помогает воспитывать стремление беречь и охранять нашу Землю и природные ресурсы.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00166" y="714356"/>
            <a:ext cx="6215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Значение работы с бросовым материалом: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0017-a783afde0a9130a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85852" y="1285860"/>
            <a:ext cx="6858048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Требования, предъявляемые к бросовому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материалу: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 материалы должны быть безопасны (не вызывать аллергии, не  токсичны);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Тщательно промыт и высушен;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Доступным к обработке (вырезаться, протыкаться, склеиваться);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работа требует на подготовительном этапе сложные манипуляции (проколоть шилом отверстие) необходимо, что бы эту работу выполнил взрослый;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Мелкие детали необходимо хранить в специальных коробочках, работу с ними проводить только под присмотром взрослых.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0017-a783afde0a9130a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7290" y="1214422"/>
            <a:ext cx="77867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Примеры поделок из бросового материала: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Изготовление подарков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0923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85786" y="3429000"/>
            <a:ext cx="1732354" cy="2309805"/>
          </a:xfrm>
          <a:prstGeom prst="rect">
            <a:avLst/>
          </a:prstGeom>
        </p:spPr>
      </p:pic>
      <p:pic>
        <p:nvPicPr>
          <p:cNvPr id="9" name="Рисунок 8" descr="DSC0882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357950" y="1714488"/>
            <a:ext cx="1785931" cy="2381241"/>
          </a:xfrm>
          <a:prstGeom prst="rect">
            <a:avLst/>
          </a:prstGeom>
        </p:spPr>
      </p:pic>
      <p:pic>
        <p:nvPicPr>
          <p:cNvPr id="12" name="Рисунок 11" descr="IMG_20180227_11060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571736" y="2428868"/>
            <a:ext cx="2000246" cy="2666995"/>
          </a:xfrm>
          <a:prstGeom prst="rect">
            <a:avLst/>
          </a:prstGeom>
        </p:spPr>
      </p:pic>
      <p:pic>
        <p:nvPicPr>
          <p:cNvPr id="14" name="Рисунок 13" descr="DSC0882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643438" y="3714752"/>
            <a:ext cx="1821650" cy="2428867"/>
          </a:xfrm>
          <a:prstGeom prst="rect">
            <a:avLst/>
          </a:prstGeom>
        </p:spPr>
      </p:pic>
      <p:pic>
        <p:nvPicPr>
          <p:cNvPr id="8" name="Рисунок 7" descr="IMG_20180227_110546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572264" y="4286256"/>
            <a:ext cx="2285984" cy="171448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0017-a783afde0a9130a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20180220_09544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214546" y="1357298"/>
            <a:ext cx="2381266" cy="1785950"/>
          </a:xfrm>
          <a:prstGeom prst="rect">
            <a:avLst/>
          </a:prstGeom>
        </p:spPr>
      </p:pic>
      <p:pic>
        <p:nvPicPr>
          <p:cNvPr id="6" name="Рисунок 5" descr="IMG_20180220_09550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20" y="3000372"/>
            <a:ext cx="2452673" cy="1839505"/>
          </a:xfrm>
          <a:prstGeom prst="rect">
            <a:avLst/>
          </a:prstGeom>
        </p:spPr>
      </p:pic>
      <p:pic>
        <p:nvPicPr>
          <p:cNvPr id="10" name="Рисунок 9" descr="IMG_20180302_09002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286512" y="1500174"/>
            <a:ext cx="2428860" cy="1821645"/>
          </a:xfrm>
          <a:prstGeom prst="rect">
            <a:avLst/>
          </a:prstGeom>
        </p:spPr>
      </p:pic>
      <p:pic>
        <p:nvPicPr>
          <p:cNvPr id="12" name="Рисунок 11" descr="IMG_20180302_090009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072198" y="4429132"/>
            <a:ext cx="2547923" cy="1910943"/>
          </a:xfrm>
          <a:prstGeom prst="rect">
            <a:avLst/>
          </a:prstGeom>
        </p:spPr>
      </p:pic>
      <p:pic>
        <p:nvPicPr>
          <p:cNvPr id="8" name="Рисунок 7" descr="2018-02-14-10-16-43-1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857488" y="3500438"/>
            <a:ext cx="1714512" cy="2286016"/>
          </a:xfrm>
          <a:prstGeom prst="rect">
            <a:avLst/>
          </a:prstGeom>
        </p:spPr>
      </p:pic>
      <p:pic>
        <p:nvPicPr>
          <p:cNvPr id="11" name="Рисунок 10" descr="2018-02-25-23-43-13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072066" y="3214686"/>
            <a:ext cx="2415396" cy="169817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0017-a783afde0a9130a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1643050"/>
            <a:ext cx="6572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Для изготовления разных видов театра: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01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10" y="2428868"/>
            <a:ext cx="2547938" cy="1798256"/>
          </a:xfrm>
          <a:prstGeom prst="rect">
            <a:avLst/>
          </a:prstGeom>
        </p:spPr>
      </p:pic>
      <p:pic>
        <p:nvPicPr>
          <p:cNvPr id="7" name="Рисунок 6" descr="13877_75_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643042" y="4286256"/>
            <a:ext cx="2547932" cy="1710754"/>
          </a:xfrm>
          <a:prstGeom prst="rect">
            <a:avLst/>
          </a:prstGeom>
        </p:spPr>
      </p:pic>
      <p:pic>
        <p:nvPicPr>
          <p:cNvPr id="9" name="Рисунок 8" descr="detsad-372938-144414856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00430" y="2428868"/>
            <a:ext cx="2352671" cy="1764504"/>
          </a:xfrm>
          <a:prstGeom prst="rect">
            <a:avLst/>
          </a:prstGeom>
        </p:spPr>
      </p:pic>
      <p:pic>
        <p:nvPicPr>
          <p:cNvPr id="11" name="Рисунок 10" descr="IMG_20180227_12080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143504" y="4357694"/>
            <a:ext cx="2285983" cy="1714487"/>
          </a:xfrm>
          <a:prstGeom prst="rect">
            <a:avLst/>
          </a:prstGeom>
        </p:spPr>
      </p:pic>
      <p:pic>
        <p:nvPicPr>
          <p:cNvPr id="13" name="Рисунок 12" descr="IMG_20180301_131015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072198" y="2428868"/>
            <a:ext cx="2405047" cy="180378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0017-a783afde0a9130a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1357298"/>
            <a:ext cx="8358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Для изготовления спортивного  и выносного оборудования: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e9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10" y="2150504"/>
            <a:ext cx="2000264" cy="2759624"/>
          </a:xfrm>
          <a:prstGeom prst="rect">
            <a:avLst/>
          </a:prstGeom>
        </p:spPr>
      </p:pic>
      <p:pic>
        <p:nvPicPr>
          <p:cNvPr id="7" name="Рисунок 6" descr="detsad-846259-151595465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857884" y="1928802"/>
            <a:ext cx="2286016" cy="1713666"/>
          </a:xfrm>
          <a:prstGeom prst="rect">
            <a:avLst/>
          </a:prstGeom>
        </p:spPr>
      </p:pic>
      <p:pic>
        <p:nvPicPr>
          <p:cNvPr id="9" name="Рисунок 8" descr="IMG_20180227_12560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357950" y="3714752"/>
            <a:ext cx="1821651" cy="2428868"/>
          </a:xfrm>
          <a:prstGeom prst="rect">
            <a:avLst/>
          </a:prstGeom>
        </p:spPr>
      </p:pic>
      <p:pic>
        <p:nvPicPr>
          <p:cNvPr id="10" name="Рисунок 9" descr="IMG_20170316_14573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714612" y="3143248"/>
            <a:ext cx="3429024" cy="25717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427</Words>
  <Application>Microsoft Office PowerPoint</Application>
  <PresentationFormat>Экран (4:3)</PresentationFormat>
  <Paragraphs>40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Windows User</cp:lastModifiedBy>
  <cp:revision>31</cp:revision>
  <dcterms:created xsi:type="dcterms:W3CDTF">2018-02-20T12:43:44Z</dcterms:created>
  <dcterms:modified xsi:type="dcterms:W3CDTF">2020-09-17T02:50:03Z</dcterms:modified>
</cp:coreProperties>
</file>