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660"/>
  </p:normalViewPr>
  <p:slideViewPr>
    <p:cSldViewPr snapToGrid="0">
      <p:cViewPr varScale="1">
        <p:scale>
          <a:sx n="141" d="100"/>
          <a:sy n="141" d="100"/>
        </p:scale>
        <p:origin x="104" y="6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D0E63-F823-483B-A906-BB2097EC03DE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EF495-E498-40EF-92C9-C03D5EAB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923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D0E63-F823-483B-A906-BB2097EC03DE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EF495-E498-40EF-92C9-C03D5EAB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800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D0E63-F823-483B-A906-BB2097EC03DE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EF495-E498-40EF-92C9-C03D5EAB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429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D0E63-F823-483B-A906-BB2097EC03DE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EF495-E498-40EF-92C9-C03D5EAB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282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D0E63-F823-483B-A906-BB2097EC03DE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EF495-E498-40EF-92C9-C03D5EAB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891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D0E63-F823-483B-A906-BB2097EC03DE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EF495-E498-40EF-92C9-C03D5EAB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537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D0E63-F823-483B-A906-BB2097EC03DE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EF495-E498-40EF-92C9-C03D5EAB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560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D0E63-F823-483B-A906-BB2097EC03DE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EF495-E498-40EF-92C9-C03D5EAB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099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D0E63-F823-483B-A906-BB2097EC03DE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EF495-E498-40EF-92C9-C03D5EAB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076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D0E63-F823-483B-A906-BB2097EC03DE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EF495-E498-40EF-92C9-C03D5EAB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783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D0E63-F823-483B-A906-BB2097EC03DE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EF495-E498-40EF-92C9-C03D5EAB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548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0D0E63-F823-483B-A906-BB2097EC03DE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3EF495-E498-40EF-92C9-C03D5EAB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003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2709" y="2582297"/>
            <a:ext cx="2476336" cy="890853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Classroom objects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eus-www.sway-cdn.com/s/RHYPUMpW70I0e3Hf/images/yRaGlR4fnxGGZX?quality=1080&amp;isThumbnail=Tr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559" y="0"/>
            <a:ext cx="8820638" cy="68911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400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832" y="466109"/>
            <a:ext cx="11574288" cy="5781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147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Classroom objects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12807"/>
            <a:ext cx="10515600" cy="47641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d…</a:t>
            </a:r>
          </a:p>
          <a:p>
            <a:pPr marL="0" indent="0">
              <a:buNone/>
            </a:pPr>
            <a:r>
              <a:rPr lang="en-US" b="1" dirty="0" smtClean="0"/>
              <a:t>p…</a:t>
            </a:r>
          </a:p>
          <a:p>
            <a:pPr marL="0" indent="0">
              <a:buNone/>
            </a:pPr>
            <a:r>
              <a:rPr lang="en-US" b="1" dirty="0" smtClean="0"/>
              <a:t>e…</a:t>
            </a:r>
          </a:p>
          <a:p>
            <a:pPr marL="0" indent="0">
              <a:buNone/>
            </a:pPr>
            <a:r>
              <a:rPr lang="en-US" b="1" dirty="0" smtClean="0"/>
              <a:t>c…</a:t>
            </a:r>
          </a:p>
          <a:p>
            <a:pPr marL="0" indent="0">
              <a:buNone/>
            </a:pPr>
            <a:r>
              <a:rPr lang="en-US" b="1" dirty="0" smtClean="0"/>
              <a:t>r…</a:t>
            </a:r>
          </a:p>
          <a:p>
            <a:pPr marL="0" indent="0">
              <a:buNone/>
            </a:pPr>
            <a:r>
              <a:rPr lang="en-US" b="1" dirty="0" smtClean="0"/>
              <a:t>b…</a:t>
            </a:r>
          </a:p>
          <a:p>
            <a:pPr marL="0" indent="0">
              <a:buNone/>
            </a:pPr>
            <a:r>
              <a:rPr lang="en-US" b="1" dirty="0" smtClean="0"/>
              <a:t>g…</a:t>
            </a:r>
          </a:p>
          <a:p>
            <a:pPr marL="0" indent="0">
              <a:buNone/>
            </a:pPr>
            <a:r>
              <a:rPr lang="en-US" b="1" dirty="0" smtClean="0"/>
              <a:t>s…</a:t>
            </a:r>
          </a:p>
          <a:p>
            <a:pPr marL="0" indent="0">
              <a:buNone/>
            </a:pPr>
            <a:r>
              <a:rPr lang="en-US" b="1" dirty="0" smtClean="0"/>
              <a:t>n…</a:t>
            </a:r>
            <a:endParaRPr lang="ru-RU" b="1" dirty="0"/>
          </a:p>
        </p:txBody>
      </p:sp>
      <p:pic>
        <p:nvPicPr>
          <p:cNvPr id="2050" name="Picture 2" descr="https://static.vecteezy.com/system/resources/previews/000/120/793/original/student-pencil-case-vecto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4962" y="1729144"/>
            <a:ext cx="5554519" cy="3888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705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I’ve got a/an…</a:t>
            </a:r>
            <a:br>
              <a:rPr lang="en-US" b="1" dirty="0" smtClean="0"/>
            </a:br>
            <a:r>
              <a:rPr lang="en-US" b="1" dirty="0" smtClean="0"/>
              <a:t>It’s (black).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0719" y="1737668"/>
            <a:ext cx="9683287" cy="4527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395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What’s this in English</a:t>
            </a:r>
            <a:r>
              <a:rPr lang="ru-RU" b="1" dirty="0" smtClean="0"/>
              <a:t>?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It’s a…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Парта – </a:t>
            </a:r>
          </a:p>
          <a:p>
            <a:pPr marL="0" indent="0">
              <a:buNone/>
            </a:pPr>
            <a:r>
              <a:rPr lang="ru-RU" dirty="0" smtClean="0"/>
              <a:t>Пенал –</a:t>
            </a:r>
          </a:p>
          <a:p>
            <a:pPr marL="0" indent="0">
              <a:buNone/>
            </a:pPr>
            <a:r>
              <a:rPr lang="ru-RU" dirty="0" smtClean="0"/>
              <a:t>Карандаш – </a:t>
            </a:r>
          </a:p>
          <a:p>
            <a:pPr marL="0" indent="0">
              <a:buNone/>
            </a:pPr>
            <a:r>
              <a:rPr lang="ru-RU" dirty="0" smtClean="0"/>
              <a:t>Учебник –</a:t>
            </a:r>
          </a:p>
          <a:p>
            <a:pPr marL="0" indent="0">
              <a:buNone/>
            </a:pPr>
            <a:r>
              <a:rPr lang="ru-RU" dirty="0" smtClean="0"/>
              <a:t>Скрепка –</a:t>
            </a:r>
          </a:p>
          <a:p>
            <a:pPr marL="0" indent="0">
              <a:buNone/>
            </a:pPr>
            <a:r>
              <a:rPr lang="ru-RU" dirty="0" smtClean="0"/>
              <a:t>Точилка – </a:t>
            </a:r>
          </a:p>
          <a:p>
            <a:pPr marL="0" indent="0">
              <a:buNone/>
            </a:pPr>
            <a:r>
              <a:rPr lang="ru-RU" dirty="0" smtClean="0"/>
              <a:t>Рюкзак –</a:t>
            </a:r>
          </a:p>
          <a:p>
            <a:pPr marL="0" indent="0">
              <a:buNone/>
            </a:pPr>
            <a:r>
              <a:rPr lang="ru-RU" dirty="0" smtClean="0"/>
              <a:t>Записная книжка –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098" name="Picture 2" descr="https://fsd.multiurok.ru/html/2019/10/13/s_5da337b773f5b/1223499_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7447" y="3508633"/>
            <a:ext cx="3000375" cy="220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6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US" dirty="0" smtClean="0"/>
              <a:t>Spotlight</a:t>
            </a:r>
            <a:r>
              <a:rPr lang="ru-RU" dirty="0" smtClean="0"/>
              <a:t> 5. </a:t>
            </a:r>
            <a:r>
              <a:rPr lang="ru-RU" dirty="0"/>
              <a:t>Ю.Е. Ваулина, Д. Дули, В. Эванс, О. </a:t>
            </a:r>
            <a:r>
              <a:rPr lang="ru-RU" dirty="0" err="1" smtClean="0"/>
              <a:t>Подоляко</a:t>
            </a:r>
            <a:r>
              <a:rPr lang="ru-RU" dirty="0" smtClean="0"/>
              <a:t>. М: Просвещение, 2012.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Презентацию подготовила</a:t>
            </a:r>
          </a:p>
          <a:p>
            <a:pPr marL="0" indent="0" algn="just">
              <a:buNone/>
            </a:pPr>
            <a:r>
              <a:rPr lang="ru-RU" dirty="0" smtClean="0"/>
              <a:t>Иванова Елена Владимировна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93642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78</Words>
  <Application>Microsoft Office PowerPoint</Application>
  <PresentationFormat>Широкоэкранный</PresentationFormat>
  <Paragraphs>30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Classroom objects</vt:lpstr>
      <vt:lpstr>Презентация PowerPoint</vt:lpstr>
      <vt:lpstr>Classroom objects</vt:lpstr>
      <vt:lpstr>I’ve got a/an… It’s (black).</vt:lpstr>
      <vt:lpstr>What’s this in English?  It’s a…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Classroom objects</dc:title>
  <dc:creator>Aleksey Ivanov</dc:creator>
  <cp:lastModifiedBy>Aleksey Ivanov</cp:lastModifiedBy>
  <cp:revision>3</cp:revision>
  <dcterms:created xsi:type="dcterms:W3CDTF">2020-09-17T18:31:40Z</dcterms:created>
  <dcterms:modified xsi:type="dcterms:W3CDTF">2020-09-17T18:59:29Z</dcterms:modified>
</cp:coreProperties>
</file>