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61" r:id="rId5"/>
    <p:sldId id="262" r:id="rId6"/>
    <p:sldId id="263" r:id="rId7"/>
    <p:sldId id="264" r:id="rId8"/>
    <p:sldId id="265" r:id="rId9"/>
    <p:sldId id="273" r:id="rId10"/>
    <p:sldId id="266" r:id="rId11"/>
    <p:sldId id="267" r:id="rId12"/>
    <p:sldId id="268" r:id="rId13"/>
    <p:sldId id="269" r:id="rId14"/>
    <p:sldId id="270" r:id="rId15"/>
    <p:sldId id="271" r:id="rId16"/>
    <p:sldId id="272" r:id="rId17"/>
    <p:sldId id="274" r:id="rId18"/>
    <p:sldId id="275" r:id="rId19"/>
    <p:sldId id="276" r:id="rId20"/>
    <p:sldId id="277" r:id="rId21"/>
  </p:sldIdLst>
  <p:sldSz cx="9144000" cy="6858000" type="screen4x3"/>
  <p:notesSz cx="6858000" cy="9144000"/>
  <p:defaultTextStyle>
    <a:defPPr>
      <a:defRPr lang="ru-RU"/>
    </a:defPPr>
    <a:lvl1pPr algn="l" rtl="0" fontAlgn="base">
      <a:spcBef>
        <a:spcPct val="0"/>
      </a:spcBef>
      <a:spcAft>
        <a:spcPct val="0"/>
      </a:spcAft>
      <a:defRPr sz="4800" b="1" kern="1200">
        <a:solidFill>
          <a:schemeClr val="tx1"/>
        </a:solidFill>
        <a:latin typeface="Calibri" pitchFamily="34" charset="0"/>
        <a:ea typeface="+mn-ea"/>
        <a:cs typeface="Arial" charset="0"/>
      </a:defRPr>
    </a:lvl1pPr>
    <a:lvl2pPr marL="457200" algn="l" rtl="0" fontAlgn="base">
      <a:spcBef>
        <a:spcPct val="0"/>
      </a:spcBef>
      <a:spcAft>
        <a:spcPct val="0"/>
      </a:spcAft>
      <a:defRPr sz="4800" b="1" kern="1200">
        <a:solidFill>
          <a:schemeClr val="tx1"/>
        </a:solidFill>
        <a:latin typeface="Calibri" pitchFamily="34" charset="0"/>
        <a:ea typeface="+mn-ea"/>
        <a:cs typeface="Arial" charset="0"/>
      </a:defRPr>
    </a:lvl2pPr>
    <a:lvl3pPr marL="914400" algn="l" rtl="0" fontAlgn="base">
      <a:spcBef>
        <a:spcPct val="0"/>
      </a:spcBef>
      <a:spcAft>
        <a:spcPct val="0"/>
      </a:spcAft>
      <a:defRPr sz="4800" b="1" kern="1200">
        <a:solidFill>
          <a:schemeClr val="tx1"/>
        </a:solidFill>
        <a:latin typeface="Calibri" pitchFamily="34" charset="0"/>
        <a:ea typeface="+mn-ea"/>
        <a:cs typeface="Arial" charset="0"/>
      </a:defRPr>
    </a:lvl3pPr>
    <a:lvl4pPr marL="1371600" algn="l" rtl="0" fontAlgn="base">
      <a:spcBef>
        <a:spcPct val="0"/>
      </a:spcBef>
      <a:spcAft>
        <a:spcPct val="0"/>
      </a:spcAft>
      <a:defRPr sz="4800" b="1" kern="1200">
        <a:solidFill>
          <a:schemeClr val="tx1"/>
        </a:solidFill>
        <a:latin typeface="Calibri" pitchFamily="34" charset="0"/>
        <a:ea typeface="+mn-ea"/>
        <a:cs typeface="Arial" charset="0"/>
      </a:defRPr>
    </a:lvl4pPr>
    <a:lvl5pPr marL="1828800" algn="l" rtl="0" fontAlgn="base">
      <a:spcBef>
        <a:spcPct val="0"/>
      </a:spcBef>
      <a:spcAft>
        <a:spcPct val="0"/>
      </a:spcAft>
      <a:defRPr sz="4800" b="1" kern="1200">
        <a:solidFill>
          <a:schemeClr val="tx1"/>
        </a:solidFill>
        <a:latin typeface="Calibri" pitchFamily="34" charset="0"/>
        <a:ea typeface="+mn-ea"/>
        <a:cs typeface="Arial" charset="0"/>
      </a:defRPr>
    </a:lvl5pPr>
    <a:lvl6pPr marL="2286000" algn="l" defTabSz="914400" rtl="0" eaLnBrk="1" latinLnBrk="0" hangingPunct="1">
      <a:defRPr sz="4800" b="1" kern="1200">
        <a:solidFill>
          <a:schemeClr val="tx1"/>
        </a:solidFill>
        <a:latin typeface="Calibri" pitchFamily="34" charset="0"/>
        <a:ea typeface="+mn-ea"/>
        <a:cs typeface="Arial" charset="0"/>
      </a:defRPr>
    </a:lvl6pPr>
    <a:lvl7pPr marL="2743200" algn="l" defTabSz="914400" rtl="0" eaLnBrk="1" latinLnBrk="0" hangingPunct="1">
      <a:defRPr sz="4800" b="1" kern="1200">
        <a:solidFill>
          <a:schemeClr val="tx1"/>
        </a:solidFill>
        <a:latin typeface="Calibri" pitchFamily="34" charset="0"/>
        <a:ea typeface="+mn-ea"/>
        <a:cs typeface="Arial" charset="0"/>
      </a:defRPr>
    </a:lvl7pPr>
    <a:lvl8pPr marL="3200400" algn="l" defTabSz="914400" rtl="0" eaLnBrk="1" latinLnBrk="0" hangingPunct="1">
      <a:defRPr sz="4800" b="1" kern="1200">
        <a:solidFill>
          <a:schemeClr val="tx1"/>
        </a:solidFill>
        <a:latin typeface="Calibri" pitchFamily="34" charset="0"/>
        <a:ea typeface="+mn-ea"/>
        <a:cs typeface="Arial" charset="0"/>
      </a:defRPr>
    </a:lvl8pPr>
    <a:lvl9pPr marL="3657600" algn="l" defTabSz="914400" rtl="0" eaLnBrk="1" latinLnBrk="0" hangingPunct="1">
      <a:defRPr sz="4800" b="1"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4" name="Дата 9"/>
          <p:cNvSpPr>
            <a:spLocks noGrp="1"/>
          </p:cNvSpPr>
          <p:nvPr>
            <p:ph type="dt" sz="half" idx="10"/>
          </p:nvPr>
        </p:nvSpPr>
        <p:spPr/>
        <p:txBody>
          <a:bodyPr/>
          <a:lstStyle>
            <a:lvl1pPr>
              <a:defRPr/>
            </a:lvl1pPr>
          </a:lstStyle>
          <a:p>
            <a:pPr>
              <a:defRPr/>
            </a:pPr>
            <a:fld id="{1B6472AC-5659-4C75-879E-A8B34FDBBE30}" type="datetimeFigureOut">
              <a:rPr lang="ru-RU"/>
              <a:pPr>
                <a:defRPr/>
              </a:pPr>
              <a:t>17.09.2020</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69E6CAD7-E0C4-48C0-A59A-51D09147C816}"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AE287ACB-4C8F-4587-BAC6-7B342894697F}" type="datetimeFigureOut">
              <a:rPr lang="ru-RU"/>
              <a:pPr>
                <a:defRPr/>
              </a:pPr>
              <a:t>17.09.2020</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0EB85F46-88C0-4233-9E87-D1C0ED52094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1DDCBC93-8343-4C44-B8A3-136CC4A9D662}" type="datetimeFigureOut">
              <a:rPr lang="ru-RU"/>
              <a:pPr>
                <a:defRPr/>
              </a:pPr>
              <a:t>17.09.2020</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AE3C87A4-3537-4605-B721-EB979DBEB2D2}"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9"/>
          <p:cNvSpPr>
            <a:spLocks noGrp="1"/>
          </p:cNvSpPr>
          <p:nvPr>
            <p:ph type="dt" sz="half" idx="10"/>
          </p:nvPr>
        </p:nvSpPr>
        <p:spPr/>
        <p:txBody>
          <a:bodyPr/>
          <a:lstStyle>
            <a:lvl1pPr>
              <a:defRPr/>
            </a:lvl1pPr>
          </a:lstStyle>
          <a:p>
            <a:pPr>
              <a:defRPr/>
            </a:pPr>
            <a:fld id="{E968AF99-62ED-4D31-8294-DA7AF0F0FE2D}" type="datetimeFigureOut">
              <a:rPr lang="ru-RU"/>
              <a:pPr>
                <a:defRPr/>
              </a:pPr>
              <a:t>17.09.2020</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32E6684D-462D-484C-AD86-1835539FB76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4" name="Дата 9"/>
          <p:cNvSpPr>
            <a:spLocks noGrp="1"/>
          </p:cNvSpPr>
          <p:nvPr>
            <p:ph type="dt" sz="half" idx="10"/>
          </p:nvPr>
        </p:nvSpPr>
        <p:spPr/>
        <p:txBody>
          <a:bodyPr/>
          <a:lstStyle>
            <a:lvl1pPr>
              <a:defRPr/>
            </a:lvl1pPr>
          </a:lstStyle>
          <a:p>
            <a:pPr>
              <a:defRPr/>
            </a:pPr>
            <a:fld id="{89668341-7F44-4A5D-83C3-3ABE51F7C83C}" type="datetimeFigureOut">
              <a:rPr lang="ru-RU"/>
              <a:pPr>
                <a:defRPr/>
              </a:pPr>
              <a:t>17.09.2020</a:t>
            </a:fld>
            <a:endParaRPr lang="ru-RU"/>
          </a:p>
        </p:txBody>
      </p:sp>
      <p:sp>
        <p:nvSpPr>
          <p:cNvPr id="5" name="Нижний колонтитул 21"/>
          <p:cNvSpPr>
            <a:spLocks noGrp="1"/>
          </p:cNvSpPr>
          <p:nvPr>
            <p:ph type="ftr" sz="quarter" idx="11"/>
          </p:nvPr>
        </p:nvSpPr>
        <p:spPr/>
        <p:txBody>
          <a:bodyPr/>
          <a:lstStyle>
            <a:lvl1pPr>
              <a:defRPr/>
            </a:lvl1pPr>
          </a:lstStyle>
          <a:p>
            <a:pPr>
              <a:defRPr/>
            </a:pPr>
            <a:endParaRPr lang="ru-RU"/>
          </a:p>
        </p:txBody>
      </p:sp>
      <p:sp>
        <p:nvSpPr>
          <p:cNvPr id="6" name="Номер слайда 17"/>
          <p:cNvSpPr>
            <a:spLocks noGrp="1"/>
          </p:cNvSpPr>
          <p:nvPr>
            <p:ph type="sldNum" sz="quarter" idx="12"/>
          </p:nvPr>
        </p:nvSpPr>
        <p:spPr/>
        <p:txBody>
          <a:bodyPr/>
          <a:lstStyle>
            <a:lvl1pPr>
              <a:defRPr/>
            </a:lvl1pPr>
          </a:lstStyle>
          <a:p>
            <a:pPr>
              <a:defRPr/>
            </a:pPr>
            <a:fld id="{D053D417-F792-4506-89B7-C9F9329607D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lang="ru-RU" smtClean="0"/>
              <a:t>Образец заголовка</a:t>
            </a:r>
            <a:endParaRPr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DFF9D5D9-ED92-4D5A-AFB8-DB99D3769D05}" type="datetimeFigureOut">
              <a:rPr lang="ru-RU"/>
              <a:pPr>
                <a:defRPr/>
              </a:pPr>
              <a:t>17.09.2020</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B44E42E8-2695-47FB-A70F-4C5F7AC72BE8}"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lvl1pPr>
              <a:defRPr/>
            </a:lvl1pPr>
          </a:lstStyle>
          <a:p>
            <a:r>
              <a:rPr lang="ru-RU" smtClean="0"/>
              <a:t>Образец заголовка</a:t>
            </a:r>
            <a:endParaRPr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9"/>
          <p:cNvSpPr>
            <a:spLocks noGrp="1"/>
          </p:cNvSpPr>
          <p:nvPr>
            <p:ph type="dt" sz="half" idx="10"/>
          </p:nvPr>
        </p:nvSpPr>
        <p:spPr/>
        <p:txBody>
          <a:bodyPr/>
          <a:lstStyle>
            <a:lvl1pPr>
              <a:defRPr/>
            </a:lvl1pPr>
          </a:lstStyle>
          <a:p>
            <a:pPr>
              <a:defRPr/>
            </a:pPr>
            <a:fld id="{CA4ED16A-38D7-478D-B854-9C4F6B61014C}" type="datetimeFigureOut">
              <a:rPr lang="ru-RU"/>
              <a:pPr>
                <a:defRPr/>
              </a:pPr>
              <a:t>17.09.2020</a:t>
            </a:fld>
            <a:endParaRPr lang="ru-RU"/>
          </a:p>
        </p:txBody>
      </p:sp>
      <p:sp>
        <p:nvSpPr>
          <p:cNvPr id="8" name="Нижний колонтитул 21"/>
          <p:cNvSpPr>
            <a:spLocks noGrp="1"/>
          </p:cNvSpPr>
          <p:nvPr>
            <p:ph type="ftr" sz="quarter" idx="11"/>
          </p:nvPr>
        </p:nvSpPr>
        <p:spPr/>
        <p:txBody>
          <a:bodyPr/>
          <a:lstStyle>
            <a:lvl1pPr>
              <a:defRPr/>
            </a:lvl1pPr>
          </a:lstStyle>
          <a:p>
            <a:pPr>
              <a:defRPr/>
            </a:pPr>
            <a:endParaRPr lang="ru-RU"/>
          </a:p>
        </p:txBody>
      </p:sp>
      <p:sp>
        <p:nvSpPr>
          <p:cNvPr id="9" name="Номер слайда 17"/>
          <p:cNvSpPr>
            <a:spLocks noGrp="1"/>
          </p:cNvSpPr>
          <p:nvPr>
            <p:ph type="sldNum" sz="quarter" idx="12"/>
          </p:nvPr>
        </p:nvSpPr>
        <p:spPr/>
        <p:txBody>
          <a:bodyPr/>
          <a:lstStyle>
            <a:lvl1pPr>
              <a:defRPr/>
            </a:lvl1pPr>
          </a:lstStyle>
          <a:p>
            <a:pPr>
              <a:defRPr/>
            </a:pPr>
            <a:fld id="{C9DA5E78-8714-47F4-8CAD-8D85DB8686C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Дата 9"/>
          <p:cNvSpPr>
            <a:spLocks noGrp="1"/>
          </p:cNvSpPr>
          <p:nvPr>
            <p:ph type="dt" sz="half" idx="10"/>
          </p:nvPr>
        </p:nvSpPr>
        <p:spPr/>
        <p:txBody>
          <a:bodyPr/>
          <a:lstStyle>
            <a:lvl1pPr>
              <a:defRPr/>
            </a:lvl1pPr>
          </a:lstStyle>
          <a:p>
            <a:pPr>
              <a:defRPr/>
            </a:pPr>
            <a:fld id="{EBC97DAD-607F-4258-B0BF-C04588D924FA}" type="datetimeFigureOut">
              <a:rPr lang="ru-RU"/>
              <a:pPr>
                <a:defRPr/>
              </a:pPr>
              <a:t>17.09.2020</a:t>
            </a:fld>
            <a:endParaRPr lang="ru-RU"/>
          </a:p>
        </p:txBody>
      </p:sp>
      <p:sp>
        <p:nvSpPr>
          <p:cNvPr id="4" name="Нижний колонтитул 21"/>
          <p:cNvSpPr>
            <a:spLocks noGrp="1"/>
          </p:cNvSpPr>
          <p:nvPr>
            <p:ph type="ftr" sz="quarter" idx="11"/>
          </p:nvPr>
        </p:nvSpPr>
        <p:spPr/>
        <p:txBody>
          <a:bodyPr/>
          <a:lstStyle>
            <a:lvl1pPr>
              <a:defRPr/>
            </a:lvl1pPr>
          </a:lstStyle>
          <a:p>
            <a:pPr>
              <a:defRPr/>
            </a:pPr>
            <a:endParaRPr lang="ru-RU"/>
          </a:p>
        </p:txBody>
      </p:sp>
      <p:sp>
        <p:nvSpPr>
          <p:cNvPr id="5" name="Номер слайда 17"/>
          <p:cNvSpPr>
            <a:spLocks noGrp="1"/>
          </p:cNvSpPr>
          <p:nvPr>
            <p:ph type="sldNum" sz="quarter" idx="12"/>
          </p:nvPr>
        </p:nvSpPr>
        <p:spPr/>
        <p:txBody>
          <a:bodyPr/>
          <a:lstStyle>
            <a:lvl1pPr>
              <a:defRPr/>
            </a:lvl1pPr>
          </a:lstStyle>
          <a:p>
            <a:pPr>
              <a:defRPr/>
            </a:pPr>
            <a:fld id="{B99A0EA0-355C-4435-BE12-BC9FE0AD0A1D}"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9"/>
          <p:cNvSpPr>
            <a:spLocks noGrp="1"/>
          </p:cNvSpPr>
          <p:nvPr>
            <p:ph type="dt" sz="half" idx="10"/>
          </p:nvPr>
        </p:nvSpPr>
        <p:spPr/>
        <p:txBody>
          <a:bodyPr/>
          <a:lstStyle>
            <a:lvl1pPr>
              <a:defRPr/>
            </a:lvl1pPr>
          </a:lstStyle>
          <a:p>
            <a:pPr>
              <a:defRPr/>
            </a:pPr>
            <a:fld id="{FB2E0B08-E07F-4780-AB32-2D6748567878}" type="datetimeFigureOut">
              <a:rPr lang="ru-RU"/>
              <a:pPr>
                <a:defRPr/>
              </a:pPr>
              <a:t>17.09.2020</a:t>
            </a:fld>
            <a:endParaRPr lang="ru-RU"/>
          </a:p>
        </p:txBody>
      </p:sp>
      <p:sp>
        <p:nvSpPr>
          <p:cNvPr id="3" name="Нижний колонтитул 21"/>
          <p:cNvSpPr>
            <a:spLocks noGrp="1"/>
          </p:cNvSpPr>
          <p:nvPr>
            <p:ph type="ftr" sz="quarter" idx="11"/>
          </p:nvPr>
        </p:nvSpPr>
        <p:spPr/>
        <p:txBody>
          <a:bodyPr/>
          <a:lstStyle>
            <a:lvl1pPr>
              <a:defRPr/>
            </a:lvl1pPr>
          </a:lstStyle>
          <a:p>
            <a:pPr>
              <a:defRPr/>
            </a:pPr>
            <a:endParaRPr lang="ru-RU"/>
          </a:p>
        </p:txBody>
      </p:sp>
      <p:sp>
        <p:nvSpPr>
          <p:cNvPr id="4" name="Номер слайда 17"/>
          <p:cNvSpPr>
            <a:spLocks noGrp="1"/>
          </p:cNvSpPr>
          <p:nvPr>
            <p:ph type="sldNum" sz="quarter" idx="12"/>
          </p:nvPr>
        </p:nvSpPr>
        <p:spPr/>
        <p:txBody>
          <a:bodyPr/>
          <a:lstStyle>
            <a:lvl1pPr>
              <a:defRPr/>
            </a:lvl1pPr>
          </a:lstStyle>
          <a:p>
            <a:pPr>
              <a:defRPr/>
            </a:pPr>
            <a:fld id="{9EC6137C-4524-48DA-A3B7-353EC9F28A3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ru-RU" smtClean="0"/>
              <a:t>Образец заголовка</a:t>
            </a:r>
            <a:endParaRPr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9"/>
          <p:cNvSpPr>
            <a:spLocks noGrp="1"/>
          </p:cNvSpPr>
          <p:nvPr>
            <p:ph type="dt" sz="half" idx="10"/>
          </p:nvPr>
        </p:nvSpPr>
        <p:spPr/>
        <p:txBody>
          <a:bodyPr/>
          <a:lstStyle>
            <a:lvl1pPr>
              <a:defRPr/>
            </a:lvl1pPr>
          </a:lstStyle>
          <a:p>
            <a:pPr>
              <a:defRPr/>
            </a:pPr>
            <a:fld id="{94812173-6A5C-420B-AFE8-CC12503455E5}" type="datetimeFigureOut">
              <a:rPr lang="ru-RU"/>
              <a:pPr>
                <a:defRPr/>
              </a:pPr>
              <a:t>17.09.2020</a:t>
            </a:fld>
            <a:endParaRPr lang="ru-RU"/>
          </a:p>
        </p:txBody>
      </p:sp>
      <p:sp>
        <p:nvSpPr>
          <p:cNvPr id="6" name="Нижний колонтитул 21"/>
          <p:cNvSpPr>
            <a:spLocks noGrp="1"/>
          </p:cNvSpPr>
          <p:nvPr>
            <p:ph type="ftr" sz="quarter" idx="11"/>
          </p:nvPr>
        </p:nvSpPr>
        <p:spPr/>
        <p:txBody>
          <a:bodyPr/>
          <a:lstStyle>
            <a:lvl1pPr>
              <a:defRPr/>
            </a:lvl1pPr>
          </a:lstStyle>
          <a:p>
            <a:pPr>
              <a:defRPr/>
            </a:pPr>
            <a:endParaRPr lang="ru-RU"/>
          </a:p>
        </p:txBody>
      </p:sp>
      <p:sp>
        <p:nvSpPr>
          <p:cNvPr id="7" name="Номер слайда 17"/>
          <p:cNvSpPr>
            <a:spLocks noGrp="1"/>
          </p:cNvSpPr>
          <p:nvPr>
            <p:ph type="sldNum" sz="quarter" idx="12"/>
          </p:nvPr>
        </p:nvSpPr>
        <p:spPr/>
        <p:txBody>
          <a:bodyPr/>
          <a:lstStyle>
            <a:lvl1pPr>
              <a:defRPr/>
            </a:lvl1pPr>
          </a:lstStyle>
          <a:p>
            <a:pPr>
              <a:defRPr/>
            </a:pPr>
            <a:fld id="{E921D013-6FDD-44F2-8AF8-6F3724D2574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оугольник с одним вырезанным скругленным углом 8"/>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b="0"/>
          </a:p>
        </p:txBody>
      </p:sp>
      <p:sp>
        <p:nvSpPr>
          <p:cNvPr id="6" name="Прямоугольный треугольник 11"/>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800" b="0"/>
          </a:p>
        </p:txBody>
      </p:sp>
      <p:sp>
        <p:nvSpPr>
          <p:cNvPr id="7"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b="0">
              <a:latin typeface="+mn-lt"/>
              <a:cs typeface="+mn-cs"/>
            </a:endParaRPr>
          </a:p>
        </p:txBody>
      </p:sp>
      <p:sp>
        <p:nvSpPr>
          <p:cNvPr id="8"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b="0">
              <a:latin typeface="+mn-lt"/>
              <a:cs typeface="+mn-cs"/>
            </a:endParaRPr>
          </a:p>
        </p:txBody>
      </p:sp>
      <p:sp>
        <p:nvSpPr>
          <p:cNvPr id="2" name="Заголовок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ru-RU" smtClean="0"/>
              <a:t>Образец заголовка</a:t>
            </a:r>
            <a:endParaRPr lang="en-US"/>
          </a:p>
        </p:txBody>
      </p:sp>
      <p:sp>
        <p:nvSpPr>
          <p:cNvPr id="4" name="Текст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ru-RU" smtClean="0"/>
              <a:t>Образец текста</a:t>
            </a:r>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9" name="Дата 4"/>
          <p:cNvSpPr>
            <a:spLocks noGrp="1"/>
          </p:cNvSpPr>
          <p:nvPr>
            <p:ph type="dt" sz="half" idx="10"/>
          </p:nvPr>
        </p:nvSpPr>
        <p:spPr/>
        <p:txBody>
          <a:bodyPr/>
          <a:lstStyle>
            <a:lvl1pPr>
              <a:defRPr/>
            </a:lvl1pPr>
          </a:lstStyle>
          <a:p>
            <a:pPr>
              <a:defRPr/>
            </a:pPr>
            <a:fld id="{4B924D1A-B7F8-4A0F-916B-F40F5298A336}" type="datetimeFigureOut">
              <a:rPr lang="ru-RU"/>
              <a:pPr>
                <a:defRPr/>
              </a:pPr>
              <a:t>17.09.2020</a:t>
            </a:fld>
            <a:endParaRPr lang="ru-RU"/>
          </a:p>
        </p:txBody>
      </p:sp>
      <p:sp>
        <p:nvSpPr>
          <p:cNvPr id="10" name="Нижний колонтитул 5"/>
          <p:cNvSpPr>
            <a:spLocks noGrp="1"/>
          </p:cNvSpPr>
          <p:nvPr>
            <p:ph type="ftr" sz="quarter" idx="11"/>
          </p:nvPr>
        </p:nvSpPr>
        <p:spPr/>
        <p:txBody>
          <a:bodyPr/>
          <a:lstStyle>
            <a:lvl1pPr>
              <a:defRPr/>
            </a:lvl1pPr>
          </a:lstStyle>
          <a:p>
            <a:pPr>
              <a:defRPr/>
            </a:pPr>
            <a:endParaRPr lang="ru-RU"/>
          </a:p>
        </p:txBody>
      </p:sp>
      <p:sp>
        <p:nvSpPr>
          <p:cNvPr id="11" name="Номер слайда 6"/>
          <p:cNvSpPr>
            <a:spLocks noGrp="1"/>
          </p:cNvSpPr>
          <p:nvPr>
            <p:ph type="sldNum" sz="quarter" idx="12"/>
          </p:nvPr>
        </p:nvSpPr>
        <p:spPr>
          <a:xfrm>
            <a:off x="8077200" y="6356350"/>
            <a:ext cx="609600" cy="365125"/>
          </a:xfrm>
        </p:spPr>
        <p:txBody>
          <a:bodyPr/>
          <a:lstStyle>
            <a:lvl1pPr>
              <a:defRPr/>
            </a:lvl1pPr>
          </a:lstStyle>
          <a:p>
            <a:pPr>
              <a:defRPr/>
            </a:pPr>
            <a:fld id="{F890EC99-5A4C-448B-9246-EED1C549DE66}"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b="0">
              <a:latin typeface="+mn-lt"/>
              <a:cs typeface="+mn-cs"/>
            </a:endParaRPr>
          </a:p>
        </p:txBody>
      </p:sp>
      <p:sp>
        <p:nvSpPr>
          <p:cNvPr id="8" name="Полилиния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sz="1800" b="0">
              <a:latin typeface="+mn-lt"/>
              <a:cs typeface="+mn-cs"/>
            </a:endParaRPr>
          </a:p>
        </p:txBody>
      </p:sp>
      <p:sp>
        <p:nvSpPr>
          <p:cNvPr id="1028" name="Заголовок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ru-RU" smtClean="0"/>
              <a:t>Образец заголовка</a:t>
            </a:r>
            <a:endParaRPr lang="en-US" smtClean="0"/>
          </a:p>
        </p:txBody>
      </p:sp>
      <p:sp>
        <p:nvSpPr>
          <p:cNvPr id="1029" name="Текст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b="0">
                <a:solidFill>
                  <a:schemeClr val="tx2">
                    <a:shade val="90000"/>
                  </a:schemeClr>
                </a:solidFill>
                <a:latin typeface="+mn-lt"/>
                <a:cs typeface="+mn-cs"/>
              </a:defRPr>
            </a:lvl1pPr>
          </a:lstStyle>
          <a:p>
            <a:pPr>
              <a:defRPr/>
            </a:pPr>
            <a:fld id="{FBFC79CC-9B3B-445C-A8C4-6567AFC01D7E}" type="datetimeFigureOut">
              <a:rPr lang="ru-RU"/>
              <a:pPr>
                <a:defRPr/>
              </a:pPr>
              <a:t>17.09.2020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b="0">
                <a:solidFill>
                  <a:schemeClr val="tx2">
                    <a:shade val="90000"/>
                  </a:schemeClr>
                </a:solidFill>
                <a:latin typeface="+mn-lt"/>
                <a:cs typeface="+mn-cs"/>
              </a:defRPr>
            </a:lvl1pPr>
          </a:lstStyle>
          <a:p>
            <a:pPr>
              <a:defRPr/>
            </a:pPr>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b="0">
                <a:solidFill>
                  <a:schemeClr val="tx2">
                    <a:shade val="90000"/>
                  </a:schemeClr>
                </a:solidFill>
                <a:latin typeface="+mn-lt"/>
                <a:cs typeface="+mn-cs"/>
              </a:defRPr>
            </a:lvl1pPr>
          </a:lstStyle>
          <a:p>
            <a:pPr>
              <a:defRPr/>
            </a:pPr>
            <a:fld id="{A9D9E256-7141-4F74-9FD1-34969B9D2B51}" type="slidenum">
              <a:rPr lang="ru-RU"/>
              <a:pPr>
                <a:defRPr/>
              </a:pPr>
              <a:t>‹#›</a:t>
            </a:fld>
            <a:endParaRPr lang="ru-RU"/>
          </a:p>
        </p:txBody>
      </p:sp>
      <p:grpSp>
        <p:nvGrpSpPr>
          <p:cNvPr id="1033" name="Группа 1"/>
          <p:cNvGrpSpPr>
            <a:grpSpLocks/>
          </p:cNvGrpSpPr>
          <p:nvPr/>
        </p:nvGrpSpPr>
        <p:grpSpPr bwMode="auto">
          <a:xfrm>
            <a:off x="-19050" y="203200"/>
            <a:ext cx="9180513" cy="647700"/>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sz="1800" b="0">
                <a:latin typeface="+mn-lt"/>
                <a:cs typeface="+mn-cs"/>
              </a:endParaRPr>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sz="1800" b="0">
                <a:latin typeface="+mn-lt"/>
                <a:cs typeface="+mn-cs"/>
              </a:endParaRPr>
            </a:p>
          </p:txBody>
        </p:sp>
      </p:grpSp>
    </p:spTree>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72" r:id="rId9"/>
    <p:sldLayoutId id="2147483663" r:id="rId10"/>
    <p:sldLayoutId id="2147483662" r:id="rId11"/>
  </p:sldLayoutIdLst>
  <p:transition/>
  <p:timing>
    <p:tnLst>
      <p:par>
        <p:cTn id="1" dur="indefinite" restart="never" nodeType="tmRoot"/>
      </p:par>
    </p:tnLst>
  </p:timing>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20C8F7"/>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20C8F7"/>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Text Box 5"/>
          <p:cNvSpPr txBox="1">
            <a:spLocks noChangeArrowheads="1"/>
          </p:cNvSpPr>
          <p:nvPr/>
        </p:nvSpPr>
        <p:spPr bwMode="auto">
          <a:xfrm>
            <a:off x="971550" y="3068960"/>
            <a:ext cx="7704138" cy="3170099"/>
          </a:xfrm>
          <a:prstGeom prst="rect">
            <a:avLst/>
          </a:prstGeom>
          <a:noFill/>
          <a:ln w="9525">
            <a:noFill/>
            <a:miter lim="800000"/>
            <a:headEnd/>
            <a:tailEnd/>
          </a:ln>
        </p:spPr>
        <p:txBody>
          <a:bodyPr wrap="square">
            <a:spAutoFit/>
          </a:bodyPr>
          <a:lstStyle/>
          <a:p>
            <a:pPr algn="ctr"/>
            <a:r>
              <a:rPr lang="ru-RU" sz="4000" dirty="0">
                <a:solidFill>
                  <a:srgbClr val="000099"/>
                </a:solidFill>
                <a:latin typeface="Arial" charset="0"/>
              </a:rPr>
              <a:t>Виртуальный автобусный тур </a:t>
            </a:r>
            <a:r>
              <a:rPr lang="ru-RU" sz="4000" dirty="0" smtClean="0">
                <a:solidFill>
                  <a:srgbClr val="000099"/>
                </a:solidFill>
                <a:latin typeface="Arial" charset="0"/>
              </a:rPr>
              <a:t>по Лондону</a:t>
            </a:r>
          </a:p>
          <a:p>
            <a:pPr algn="ctr"/>
            <a:endParaRPr lang="ru-RU" sz="4000" dirty="0">
              <a:solidFill>
                <a:srgbClr val="000099"/>
              </a:solidFill>
              <a:latin typeface="Arial" charset="0"/>
            </a:endParaRPr>
          </a:p>
          <a:p>
            <a:pPr algn="ctr"/>
            <a:endParaRPr lang="ru-RU" sz="4000" dirty="0" smtClean="0">
              <a:solidFill>
                <a:srgbClr val="000099"/>
              </a:solidFill>
              <a:latin typeface="Arial" charset="0"/>
            </a:endParaRPr>
          </a:p>
          <a:p>
            <a:pPr algn="r"/>
            <a:r>
              <a:rPr lang="ru-RU" sz="4000" dirty="0" smtClean="0">
                <a:solidFill>
                  <a:srgbClr val="000099"/>
                </a:solidFill>
                <a:latin typeface="Arial" charset="0"/>
              </a:rPr>
              <a:t>Автор </a:t>
            </a:r>
            <a:r>
              <a:rPr lang="ru-RU" sz="4000" smtClean="0">
                <a:solidFill>
                  <a:srgbClr val="000099"/>
                </a:solidFill>
                <a:latin typeface="Arial" charset="0"/>
              </a:rPr>
              <a:t>: Бондарева С.Б.</a:t>
            </a:r>
            <a:endParaRPr lang="ru-RU" sz="4000" dirty="0">
              <a:solidFill>
                <a:srgbClr val="000099"/>
              </a:solidFill>
              <a:latin typeface="Arial" charset="0"/>
            </a:endParaRPr>
          </a:p>
        </p:txBody>
      </p:sp>
      <p:sp>
        <p:nvSpPr>
          <p:cNvPr id="3" name="TextBox 2"/>
          <p:cNvSpPr txBox="1"/>
          <p:nvPr/>
        </p:nvSpPr>
        <p:spPr>
          <a:xfrm>
            <a:off x="-1336342" y="980728"/>
            <a:ext cx="12029022" cy="1569660"/>
          </a:xfrm>
          <a:prstGeom prst="rect">
            <a:avLst/>
          </a:prstGeom>
          <a:noFill/>
        </p:spPr>
        <p:txBody>
          <a:bodyPr wrap="square" rtlCol="0">
            <a:spAutoFit/>
          </a:bodyPr>
          <a:lstStyle/>
          <a:p>
            <a:pPr algn="ctr"/>
            <a:r>
              <a:rPr lang="ru-RU" dirty="0" smtClean="0">
                <a:solidFill>
                  <a:srgbClr val="C00000"/>
                </a:solidFill>
              </a:rPr>
              <a:t>ДОСТОПРИМЕЧАТЕЛЬНОСТИ</a:t>
            </a:r>
          </a:p>
          <a:p>
            <a:pPr algn="ctr"/>
            <a:r>
              <a:rPr lang="ru-RU" dirty="0" smtClean="0">
                <a:solidFill>
                  <a:srgbClr val="C00000"/>
                </a:solidFill>
              </a:rPr>
              <a:t>ЛОНДОНА</a:t>
            </a:r>
            <a:endParaRPr lang="ru-RU" dirty="0">
              <a:solidFill>
                <a:srgbClr val="C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3317">
                                            <p:txEl>
                                              <p:pRg st="0" end="0"/>
                                            </p:txEl>
                                          </p:spTgt>
                                        </p:tgtEl>
                                        <p:attrNameLst>
                                          <p:attrName>style.visibility</p:attrName>
                                        </p:attrNameLst>
                                      </p:cBhvr>
                                      <p:to>
                                        <p:strVal val="visible"/>
                                      </p:to>
                                    </p:set>
                                    <p:anim calcmode="lin" valueType="num">
                                      <p:cBhvr additive="base">
                                        <p:cTn id="7" dur="500" fill="hold"/>
                                        <p:tgtEl>
                                          <p:spTgt spid="1331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3317">
                                            <p:txEl>
                                              <p:pRg st="3" end="3"/>
                                            </p:txEl>
                                          </p:spTgt>
                                        </p:tgtEl>
                                        <p:attrNameLst>
                                          <p:attrName>style.visibility</p:attrName>
                                        </p:attrNameLst>
                                      </p:cBhvr>
                                      <p:to>
                                        <p:strVal val="visible"/>
                                      </p:to>
                                    </p:set>
                                    <p:anim calcmode="lin" valueType="num">
                                      <p:cBhvr additive="base">
                                        <p:cTn id="13" dur="500" fill="hold"/>
                                        <p:tgtEl>
                                          <p:spTgt spid="1331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913"/>
            <a:ext cx="8229600" cy="719137"/>
          </a:xfrm>
        </p:spPr>
        <p:txBody>
          <a:bodyPr/>
          <a:lstStyle/>
          <a:p>
            <a:pPr algn="ctr" eaLnBrk="1" hangingPunct="1"/>
            <a:r>
              <a:rPr lang="en-US" sz="4800" b="1" smtClean="0">
                <a:solidFill>
                  <a:srgbClr val="000099"/>
                </a:solidFill>
              </a:rPr>
              <a:t>Westminster Abbey</a:t>
            </a:r>
            <a:endParaRPr lang="ru-RU" sz="4800" smtClean="0">
              <a:solidFill>
                <a:srgbClr val="000099"/>
              </a:solidFill>
            </a:endParaRPr>
          </a:p>
        </p:txBody>
      </p:sp>
      <p:pic>
        <p:nvPicPr>
          <p:cNvPr id="24578" name="Picture 2" descr="Westminster-Abbey.JPG"/>
          <p:cNvPicPr>
            <a:picLocks noChangeAspect="1" noChangeArrowheads="1"/>
          </p:cNvPicPr>
          <p:nvPr/>
        </p:nvPicPr>
        <p:blipFill>
          <a:blip r:embed="rId2" cstate="screen"/>
          <a:srcRect/>
          <a:stretch>
            <a:fillRect/>
          </a:stretch>
        </p:blipFill>
        <p:spPr bwMode="auto">
          <a:xfrm>
            <a:off x="4572000" y="981075"/>
            <a:ext cx="4408488" cy="5876925"/>
          </a:xfrm>
          <a:prstGeom prst="rect">
            <a:avLst/>
          </a:prstGeom>
          <a:noFill/>
          <a:ln w="9525">
            <a:noFill/>
            <a:miter lim="800000"/>
            <a:headEnd/>
            <a:tailEnd/>
          </a:ln>
        </p:spPr>
      </p:pic>
      <p:sp>
        <p:nvSpPr>
          <p:cNvPr id="5" name="TextBox 4"/>
          <p:cNvSpPr txBox="1">
            <a:spLocks noChangeArrowheads="1"/>
          </p:cNvSpPr>
          <p:nvPr/>
        </p:nvSpPr>
        <p:spPr bwMode="auto">
          <a:xfrm>
            <a:off x="252413" y="1412875"/>
            <a:ext cx="4319587" cy="4535488"/>
          </a:xfrm>
          <a:prstGeom prst="rect">
            <a:avLst/>
          </a:prstGeom>
          <a:noFill/>
          <a:ln w="9525">
            <a:noFill/>
            <a:miter lim="800000"/>
            <a:headEnd/>
            <a:tailEnd/>
          </a:ln>
        </p:spPr>
        <p:txBody>
          <a:bodyPr>
            <a:spAutoFit/>
          </a:bodyPr>
          <a:lstStyle/>
          <a:p>
            <a:r>
              <a:rPr lang="en-US" sz="2800">
                <a:latin typeface="Constantia" pitchFamily="18" charset="0"/>
              </a:rPr>
              <a:t>Westminster Abbey</a:t>
            </a:r>
            <a:r>
              <a:rPr lang="en-US" sz="2800">
                <a:solidFill>
                  <a:srgbClr val="03495C"/>
                </a:solidFill>
                <a:latin typeface="Constantia" pitchFamily="18" charset="0"/>
              </a:rPr>
              <a:t> </a:t>
            </a:r>
            <a:r>
              <a:rPr lang="en-US" sz="2400">
                <a:latin typeface="Constantia" pitchFamily="18" charset="0"/>
              </a:rPr>
              <a:t>is a symbol of  England. It is one of the oldest, most famous and beautiful churches in London.  The coronation of all British Kings and Queens takes place here.</a:t>
            </a:r>
          </a:p>
          <a:p>
            <a:r>
              <a:rPr lang="en-US" sz="2400">
                <a:latin typeface="Constantia" pitchFamily="18" charset="0"/>
              </a:rPr>
              <a:t>Many great writers are buried here: for example  Dickens and Kipling. </a:t>
            </a:r>
          </a:p>
          <a:p>
            <a:r>
              <a:rPr lang="en-US" sz="2400">
                <a:latin typeface="Constantia" pitchFamily="18" charset="0"/>
              </a:rPr>
              <a:t>The Abbey with its two tall towers is really wonderful.</a:t>
            </a:r>
            <a:endParaRPr lang="ru-RU" sz="240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24578"/>
                                        </p:tgtEl>
                                        <p:attrNameLst>
                                          <p:attrName>style.visibility</p:attrName>
                                        </p:attrNameLst>
                                      </p:cBhvr>
                                      <p:to>
                                        <p:strVal val="visible"/>
                                      </p:to>
                                    </p:set>
                                    <p:anim calcmode="lin" valueType="num">
                                      <p:cBhvr>
                                        <p:cTn id="15" dur="1000" fill="hold"/>
                                        <p:tgtEl>
                                          <p:spTgt spid="2457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24578"/>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24578"/>
                                        </p:tgtEl>
                                        <p:attrNameLst>
                                          <p:attrName>ppt_y</p:attrName>
                                        </p:attrNameLst>
                                      </p:cBhvr>
                                      <p:tavLst>
                                        <p:tav tm="0">
                                          <p:val>
                                            <p:strVal val="#ppt_y"/>
                                          </p:val>
                                        </p:tav>
                                        <p:tav tm="100000">
                                          <p:val>
                                            <p:strVal val="#ppt_y"/>
                                          </p:val>
                                        </p:tav>
                                      </p:tavLst>
                                    </p:anim>
                                    <p:animEffect transition="in" filter="fade">
                                      <p:cBhvr>
                                        <p:cTn id="18" dur="1000"/>
                                        <p:tgtEl>
                                          <p:spTgt spid="24578"/>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p:cTn id="23"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5"/>
                                        </p:tgtEl>
                                        <p:attrNameLst>
                                          <p:attrName>ppt_y</p:attrName>
                                        </p:attrNameLst>
                                      </p:cBhvr>
                                      <p:tavLst>
                                        <p:tav tm="0">
                                          <p:val>
                                            <p:strVal val="#ppt_y"/>
                                          </p:val>
                                        </p:tav>
                                        <p:tav tm="100000">
                                          <p:val>
                                            <p:strVal val="#ppt_y"/>
                                          </p:val>
                                        </p:tav>
                                      </p:tavLst>
                                    </p:anim>
                                    <p:animEffect transition="in" filter="fade">
                                      <p:cBhvr>
                                        <p:cTn id="2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5450" y="188913"/>
            <a:ext cx="8291513" cy="576262"/>
          </a:xfrm>
        </p:spPr>
        <p:txBody>
          <a:bodyPr/>
          <a:lstStyle/>
          <a:p>
            <a:pPr algn="ctr" eaLnBrk="1" hangingPunct="1"/>
            <a:r>
              <a:rPr lang="en-US" sz="4800" b="1" smtClean="0">
                <a:solidFill>
                  <a:srgbClr val="000099"/>
                </a:solidFill>
              </a:rPr>
              <a:t>London Parks</a:t>
            </a:r>
            <a:endParaRPr lang="ru-RU" sz="4800" smtClean="0">
              <a:solidFill>
                <a:srgbClr val="000099"/>
              </a:solidFill>
            </a:endParaRPr>
          </a:p>
        </p:txBody>
      </p:sp>
      <p:pic>
        <p:nvPicPr>
          <p:cNvPr id="25602" name="Picture 2" descr="Aerial view of Hyde Park.jpg"/>
          <p:cNvPicPr>
            <a:picLocks noChangeAspect="1" noChangeArrowheads="1"/>
          </p:cNvPicPr>
          <p:nvPr/>
        </p:nvPicPr>
        <p:blipFill>
          <a:blip r:embed="rId2" cstate="screen"/>
          <a:srcRect/>
          <a:stretch>
            <a:fillRect/>
          </a:stretch>
        </p:blipFill>
        <p:spPr bwMode="auto">
          <a:xfrm>
            <a:off x="179388" y="908050"/>
            <a:ext cx="5688012" cy="5688013"/>
          </a:xfrm>
          <a:prstGeom prst="rect">
            <a:avLst/>
          </a:prstGeom>
          <a:noFill/>
          <a:ln w="9525">
            <a:noFill/>
            <a:miter lim="800000"/>
            <a:headEnd/>
            <a:tailEnd/>
          </a:ln>
        </p:spPr>
      </p:pic>
      <p:sp>
        <p:nvSpPr>
          <p:cNvPr id="25603" name="TextBox 4"/>
          <p:cNvSpPr txBox="1">
            <a:spLocks noChangeArrowheads="1"/>
          </p:cNvSpPr>
          <p:nvPr/>
        </p:nvSpPr>
        <p:spPr bwMode="auto">
          <a:xfrm>
            <a:off x="6000750" y="1052513"/>
            <a:ext cx="3143250" cy="5568950"/>
          </a:xfrm>
          <a:prstGeom prst="rect">
            <a:avLst/>
          </a:prstGeom>
          <a:noFill/>
          <a:ln w="9525">
            <a:noFill/>
            <a:miter lim="800000"/>
            <a:headEnd/>
            <a:tailEnd/>
          </a:ln>
        </p:spPr>
        <p:txBody>
          <a:bodyPr>
            <a:spAutoFit/>
          </a:bodyPr>
          <a:lstStyle/>
          <a:p>
            <a:r>
              <a:rPr lang="en-US" sz="2400">
                <a:latin typeface="Constantia" pitchFamily="18" charset="0"/>
              </a:rPr>
              <a:t>Now we will make our way to Buckingham Palace and pass famous London parks. Five of  London’s nine royal parks are in the very heart of the capital. They are St. Jame’s Park, Green Park, Regent’s Park, Hyde Park and Kensington Gardens.  Each has its own character.  </a:t>
            </a:r>
            <a:endParaRPr lang="ru-RU" sz="240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1" presetClass="entr" presetSubtype="0" fill="hold" nodeType="clickEffect">
                                  <p:stCondLst>
                                    <p:cond delay="0"/>
                                  </p:stCondLst>
                                  <p:childTnLst>
                                    <p:set>
                                      <p:cBhvr>
                                        <p:cTn id="13" dur="1" fill="hold">
                                          <p:stCondLst>
                                            <p:cond delay="0"/>
                                          </p:stCondLst>
                                        </p:cTn>
                                        <p:tgtEl>
                                          <p:spTgt spid="25602"/>
                                        </p:tgtEl>
                                        <p:attrNameLst>
                                          <p:attrName>style.visibility</p:attrName>
                                        </p:attrNameLst>
                                      </p:cBhvr>
                                      <p:to>
                                        <p:strVal val="visible"/>
                                      </p:to>
                                    </p:set>
                                    <p:animEffect transition="in" filter="fade">
                                      <p:cBhvr>
                                        <p:cTn id="14" dur="770" decel="100000"/>
                                        <p:tgtEl>
                                          <p:spTgt spid="25602"/>
                                        </p:tgtEl>
                                      </p:cBhvr>
                                    </p:animEffect>
                                    <p:animScale>
                                      <p:cBhvr>
                                        <p:cTn id="15" dur="770" decel="100000"/>
                                        <p:tgtEl>
                                          <p:spTgt spid="25602"/>
                                        </p:tgtEl>
                                      </p:cBhvr>
                                      <p:from x="10000" y="10000"/>
                                      <p:to x="200000" y="450000"/>
                                    </p:animScale>
                                    <p:animScale>
                                      <p:cBhvr>
                                        <p:cTn id="16" dur="1230" accel="100000" fill="hold">
                                          <p:stCondLst>
                                            <p:cond delay="770"/>
                                          </p:stCondLst>
                                        </p:cTn>
                                        <p:tgtEl>
                                          <p:spTgt spid="25602"/>
                                        </p:tgtEl>
                                      </p:cBhvr>
                                      <p:from x="200000" y="450000"/>
                                      <p:to x="100000" y="100000"/>
                                    </p:animScale>
                                    <p:set>
                                      <p:cBhvr>
                                        <p:cTn id="17" dur="770" fill="hold"/>
                                        <p:tgtEl>
                                          <p:spTgt spid="25602"/>
                                        </p:tgtEl>
                                        <p:attrNameLst>
                                          <p:attrName>ppt_x</p:attrName>
                                        </p:attrNameLst>
                                      </p:cBhvr>
                                      <p:to>
                                        <p:strVal val="(0.5)"/>
                                      </p:to>
                                    </p:set>
                                    <p:anim from="(0.5)" to="(#ppt_x)" calcmode="lin" valueType="num">
                                      <p:cBhvr>
                                        <p:cTn id="18" dur="1230" accel="100000" fill="hold">
                                          <p:stCondLst>
                                            <p:cond delay="770"/>
                                          </p:stCondLst>
                                        </p:cTn>
                                        <p:tgtEl>
                                          <p:spTgt spid="25602"/>
                                        </p:tgtEl>
                                        <p:attrNameLst>
                                          <p:attrName>ppt_x</p:attrName>
                                        </p:attrNameLst>
                                      </p:cBhvr>
                                    </p:anim>
                                    <p:set>
                                      <p:cBhvr>
                                        <p:cTn id="19" dur="770" fill="hold"/>
                                        <p:tgtEl>
                                          <p:spTgt spid="25602"/>
                                        </p:tgtEl>
                                        <p:attrNameLst>
                                          <p:attrName>ppt_y</p:attrName>
                                        </p:attrNameLst>
                                      </p:cBhvr>
                                      <p:to>
                                        <p:strVal val="(#ppt_y+0.4)"/>
                                      </p:to>
                                    </p:set>
                                    <p:anim from="(#ppt_y+0.4)" to="(#ppt_y)" calcmode="lin" valueType="num">
                                      <p:cBhvr>
                                        <p:cTn id="20" dur="1230" accel="100000" fill="hold">
                                          <p:stCondLst>
                                            <p:cond delay="770"/>
                                          </p:stCondLst>
                                        </p:cTn>
                                        <p:tgtEl>
                                          <p:spTgt spid="25602"/>
                                        </p:tgtEl>
                                        <p:attrNameLst>
                                          <p:attrName>ppt_y</p:attrName>
                                        </p:attrNameLst>
                                      </p:cBhvr>
                                    </p:anim>
                                  </p:childTnLst>
                                </p:cTn>
                              </p:par>
                            </p:childTnLst>
                          </p:cTn>
                        </p:par>
                      </p:childTnLst>
                    </p:cTn>
                  </p:par>
                  <p:par>
                    <p:cTn id="21" fill="hold">
                      <p:stCondLst>
                        <p:cond delay="indefinite"/>
                      </p:stCondLst>
                      <p:childTnLst>
                        <p:par>
                          <p:cTn id="22" fill="hold">
                            <p:stCondLst>
                              <p:cond delay="0"/>
                            </p:stCondLst>
                            <p:childTnLst>
                              <p:par>
                                <p:cTn id="23" presetID="52" presetClass="entr" presetSubtype="0" fill="hold" grpId="0" nodeType="clickEffect">
                                  <p:stCondLst>
                                    <p:cond delay="0"/>
                                  </p:stCondLst>
                                  <p:childTnLst>
                                    <p:set>
                                      <p:cBhvr>
                                        <p:cTn id="24" dur="1" fill="hold">
                                          <p:stCondLst>
                                            <p:cond delay="0"/>
                                          </p:stCondLst>
                                        </p:cTn>
                                        <p:tgtEl>
                                          <p:spTgt spid="25603"/>
                                        </p:tgtEl>
                                        <p:attrNameLst>
                                          <p:attrName>style.visibility</p:attrName>
                                        </p:attrNameLst>
                                      </p:cBhvr>
                                      <p:to>
                                        <p:strVal val="visible"/>
                                      </p:to>
                                    </p:set>
                                    <p:animScale>
                                      <p:cBhvr>
                                        <p:cTn id="25" dur="1000" decel="50000" fill="hold">
                                          <p:stCondLst>
                                            <p:cond delay="0"/>
                                          </p:stCondLst>
                                        </p:cTn>
                                        <p:tgtEl>
                                          <p:spTgt spid="2560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25603"/>
                                        </p:tgtEl>
                                        <p:attrNameLst>
                                          <p:attrName>ppt_x</p:attrName>
                                          <p:attrName>ppt_y</p:attrName>
                                        </p:attrNameLst>
                                      </p:cBhvr>
                                    </p:animMotion>
                                    <p:animEffect transition="in" filter="fade">
                                      <p:cBhvr>
                                        <p:cTn id="27" dur="1000"/>
                                        <p:tgtEl>
                                          <p:spTgt spid="25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560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350"/>
            <a:ext cx="8229600" cy="792163"/>
          </a:xfrm>
        </p:spPr>
        <p:txBody>
          <a:bodyPr/>
          <a:lstStyle/>
          <a:p>
            <a:pPr algn="ctr" eaLnBrk="1" hangingPunct="1"/>
            <a:r>
              <a:rPr lang="en-US" sz="4800" b="1" smtClean="0">
                <a:solidFill>
                  <a:srgbClr val="000099"/>
                </a:solidFill>
              </a:rPr>
              <a:t>Hyde Park</a:t>
            </a:r>
            <a:endParaRPr lang="ru-RU" sz="4800" smtClean="0">
              <a:solidFill>
                <a:srgbClr val="000099"/>
              </a:solidFill>
            </a:endParaRPr>
          </a:p>
        </p:txBody>
      </p:sp>
      <p:pic>
        <p:nvPicPr>
          <p:cNvPr id="26626" name="Picture 3" descr="Orator_at_Speakers_Corner%2C_London%2C_with_crowd%2C_1974"/>
          <p:cNvPicPr>
            <a:picLocks noChangeAspect="1" noChangeArrowheads="1"/>
          </p:cNvPicPr>
          <p:nvPr/>
        </p:nvPicPr>
        <p:blipFill>
          <a:blip r:embed="rId2" cstate="screen"/>
          <a:srcRect/>
          <a:stretch>
            <a:fillRect/>
          </a:stretch>
        </p:blipFill>
        <p:spPr bwMode="auto">
          <a:xfrm>
            <a:off x="2771775" y="1628775"/>
            <a:ext cx="6113463" cy="4284663"/>
          </a:xfrm>
          <a:prstGeom prst="rect">
            <a:avLst/>
          </a:prstGeom>
          <a:noFill/>
          <a:ln w="9525">
            <a:noFill/>
            <a:miter lim="800000"/>
            <a:headEnd/>
            <a:tailEnd/>
          </a:ln>
        </p:spPr>
      </p:pic>
      <p:sp>
        <p:nvSpPr>
          <p:cNvPr id="26627" name="TextBox 6"/>
          <p:cNvSpPr txBox="1">
            <a:spLocks noChangeArrowheads="1"/>
          </p:cNvSpPr>
          <p:nvPr/>
        </p:nvSpPr>
        <p:spPr bwMode="auto">
          <a:xfrm>
            <a:off x="395288" y="1844675"/>
            <a:ext cx="2089150" cy="4154488"/>
          </a:xfrm>
          <a:prstGeom prst="rect">
            <a:avLst/>
          </a:prstGeom>
          <a:noFill/>
          <a:ln w="9525">
            <a:noFill/>
            <a:miter lim="800000"/>
            <a:headEnd/>
            <a:tailEnd/>
          </a:ln>
        </p:spPr>
        <p:txBody>
          <a:bodyPr>
            <a:spAutoFit/>
          </a:bodyPr>
          <a:lstStyle/>
          <a:p>
            <a:r>
              <a:rPr lang="en-US" sz="2400">
                <a:latin typeface="Constantia" pitchFamily="18" charset="0"/>
              </a:rPr>
              <a:t>The largest park is Hyde Park. It is known for its Speaker’s Corner, where anyone can stand up and say what he wants.</a:t>
            </a:r>
            <a:endParaRPr lang="ru-RU" sz="2400" b="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from="(-#ppt_w/2)" to="(#ppt_x)" calcmode="lin" valueType="num">
                                      <p:cBhvr>
                                        <p:cTn id="7" dur="600" fill="hold">
                                          <p:stCondLst>
                                            <p:cond delay="0"/>
                                          </p:stCondLst>
                                        </p:cTn>
                                        <p:tgtEl>
                                          <p:spTgt spid="2"/>
                                        </p:tgtEl>
                                        <p:attrNameLst>
                                          <p:attrName>ppt_x</p:attrName>
                                        </p:attrNameLst>
                                      </p:cBhvr>
                                    </p:anim>
                                    <p:anim from="0" to="-1.0" calcmode="lin" valueType="num">
                                      <p:cBhvr>
                                        <p:cTn id="8" dur="200" decel="50000" autoRev="1" fill="hold">
                                          <p:stCondLst>
                                            <p:cond delay="600"/>
                                          </p:stCondLst>
                                        </p:cTn>
                                        <p:tgtEl>
                                          <p:spTgt spid="2"/>
                                        </p:tgtEl>
                                        <p:attrNameLst>
                                          <p:attrName>xshear</p:attrName>
                                        </p:attrNameLst>
                                      </p:cBhvr>
                                    </p:anim>
                                    <p:animScale>
                                      <p:cBhvr>
                                        <p:cTn id="9" dur="200" decel="100000" autoRev="1" fill="hold">
                                          <p:stCondLst>
                                            <p:cond delay="600"/>
                                          </p:stCondLst>
                                        </p:cTn>
                                        <p:tgtEl>
                                          <p:spTgt spid="2"/>
                                        </p:tgtEl>
                                      </p:cBhvr>
                                      <p:from x="100000" y="100000"/>
                                      <p:to x="80000" y="100000"/>
                                    </p:animScale>
                                    <p:anim by="(#ppt_h/3+#ppt_w*0.1)" calcmode="lin" valueType="num">
                                      <p:cBhvr additive="sum">
                                        <p:cTn id="10" dur="200" decel="100000" autoRev="1" fill="hold">
                                          <p:stCondLst>
                                            <p:cond delay="600"/>
                                          </p:stCondLst>
                                        </p:cTn>
                                        <p:tgtEl>
                                          <p:spTgt spid="2"/>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nodeType="clickEffect">
                                  <p:stCondLst>
                                    <p:cond delay="0"/>
                                  </p:stCondLst>
                                  <p:childTnLst>
                                    <p:set>
                                      <p:cBhvr>
                                        <p:cTn id="14" dur="1" fill="hold">
                                          <p:stCondLst>
                                            <p:cond delay="0"/>
                                          </p:stCondLst>
                                        </p:cTn>
                                        <p:tgtEl>
                                          <p:spTgt spid="26626"/>
                                        </p:tgtEl>
                                        <p:attrNameLst>
                                          <p:attrName>style.visibility</p:attrName>
                                        </p:attrNameLst>
                                      </p:cBhvr>
                                      <p:to>
                                        <p:strVal val="visible"/>
                                      </p:to>
                                    </p:set>
                                    <p:anim from="(-#ppt_w/2)" to="(#ppt_x)" calcmode="lin" valueType="num">
                                      <p:cBhvr>
                                        <p:cTn id="15" dur="600" fill="hold">
                                          <p:stCondLst>
                                            <p:cond delay="0"/>
                                          </p:stCondLst>
                                        </p:cTn>
                                        <p:tgtEl>
                                          <p:spTgt spid="26626"/>
                                        </p:tgtEl>
                                        <p:attrNameLst>
                                          <p:attrName>ppt_x</p:attrName>
                                        </p:attrNameLst>
                                      </p:cBhvr>
                                    </p:anim>
                                    <p:anim from="0" to="-1.0" calcmode="lin" valueType="num">
                                      <p:cBhvr>
                                        <p:cTn id="16" dur="200" decel="50000" autoRev="1" fill="hold">
                                          <p:stCondLst>
                                            <p:cond delay="600"/>
                                          </p:stCondLst>
                                        </p:cTn>
                                        <p:tgtEl>
                                          <p:spTgt spid="26626"/>
                                        </p:tgtEl>
                                        <p:attrNameLst>
                                          <p:attrName>xshear</p:attrName>
                                        </p:attrNameLst>
                                      </p:cBhvr>
                                    </p:anim>
                                    <p:animScale>
                                      <p:cBhvr>
                                        <p:cTn id="17" dur="200" decel="100000" autoRev="1" fill="hold">
                                          <p:stCondLst>
                                            <p:cond delay="600"/>
                                          </p:stCondLst>
                                        </p:cTn>
                                        <p:tgtEl>
                                          <p:spTgt spid="26626"/>
                                        </p:tgtEl>
                                      </p:cBhvr>
                                      <p:from x="100000" y="100000"/>
                                      <p:to x="80000" y="100000"/>
                                    </p:animScale>
                                    <p:anim by="(#ppt_h/3+#ppt_w*0.1)" calcmode="lin" valueType="num">
                                      <p:cBhvr additive="sum">
                                        <p:cTn id="18" dur="200" decel="100000" autoRev="1" fill="hold">
                                          <p:stCondLst>
                                            <p:cond delay="600"/>
                                          </p:stCondLst>
                                        </p:cTn>
                                        <p:tgtEl>
                                          <p:spTgt spid="26626"/>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26627"/>
                                        </p:tgtEl>
                                        <p:attrNameLst>
                                          <p:attrName>style.visibility</p:attrName>
                                        </p:attrNameLst>
                                      </p:cBhvr>
                                      <p:to>
                                        <p:strVal val="visible"/>
                                      </p:to>
                                    </p:set>
                                    <p:anim from="(-#ppt_w/2)" to="(#ppt_x)" calcmode="lin" valueType="num">
                                      <p:cBhvr>
                                        <p:cTn id="23" dur="600" fill="hold">
                                          <p:stCondLst>
                                            <p:cond delay="0"/>
                                          </p:stCondLst>
                                        </p:cTn>
                                        <p:tgtEl>
                                          <p:spTgt spid="26627"/>
                                        </p:tgtEl>
                                        <p:attrNameLst>
                                          <p:attrName>ppt_x</p:attrName>
                                        </p:attrNameLst>
                                      </p:cBhvr>
                                    </p:anim>
                                    <p:anim from="0" to="-1.0" calcmode="lin" valueType="num">
                                      <p:cBhvr>
                                        <p:cTn id="24" dur="200" decel="50000" autoRev="1" fill="hold">
                                          <p:stCondLst>
                                            <p:cond delay="600"/>
                                          </p:stCondLst>
                                        </p:cTn>
                                        <p:tgtEl>
                                          <p:spTgt spid="26627"/>
                                        </p:tgtEl>
                                        <p:attrNameLst>
                                          <p:attrName>xshear</p:attrName>
                                        </p:attrNameLst>
                                      </p:cBhvr>
                                    </p:anim>
                                    <p:animScale>
                                      <p:cBhvr>
                                        <p:cTn id="25" dur="200" decel="100000" autoRev="1" fill="hold">
                                          <p:stCondLst>
                                            <p:cond delay="600"/>
                                          </p:stCondLst>
                                        </p:cTn>
                                        <p:tgtEl>
                                          <p:spTgt spid="26627"/>
                                        </p:tgtEl>
                                      </p:cBhvr>
                                      <p:from x="100000" y="100000"/>
                                      <p:to x="80000" y="100000"/>
                                    </p:animScale>
                                    <p:anim by="(#ppt_h/3+#ppt_w*0.1)" calcmode="lin" valueType="num">
                                      <p:cBhvr additive="sum">
                                        <p:cTn id="26" dur="200" decel="100000" autoRev="1" fill="hold">
                                          <p:stCondLst>
                                            <p:cond delay="600"/>
                                          </p:stCondLst>
                                        </p:cTn>
                                        <p:tgtEl>
                                          <p:spTgt spid="26627"/>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66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913"/>
            <a:ext cx="8229600" cy="647700"/>
          </a:xfrm>
        </p:spPr>
        <p:txBody>
          <a:bodyPr/>
          <a:lstStyle/>
          <a:p>
            <a:pPr algn="ctr" eaLnBrk="1" hangingPunct="1"/>
            <a:r>
              <a:rPr lang="en-US" sz="4800" b="1" smtClean="0">
                <a:solidFill>
                  <a:srgbClr val="000099"/>
                </a:solidFill>
              </a:rPr>
              <a:t>Buckingham Palace</a:t>
            </a:r>
            <a:endParaRPr lang="ru-RU" sz="4800" smtClean="0">
              <a:solidFill>
                <a:srgbClr val="000099"/>
              </a:solidFill>
            </a:endParaRPr>
          </a:p>
        </p:txBody>
      </p:sp>
      <p:pic>
        <p:nvPicPr>
          <p:cNvPr id="27650" name="Picture 2" descr="1024px-Buckingham_Palace_from_gardens%2C_London%2C_UK_-_Diliff"/>
          <p:cNvPicPr>
            <a:picLocks noChangeAspect="1" noChangeArrowheads="1"/>
          </p:cNvPicPr>
          <p:nvPr/>
        </p:nvPicPr>
        <p:blipFill>
          <a:blip r:embed="rId2" cstate="screen"/>
          <a:srcRect/>
          <a:stretch>
            <a:fillRect/>
          </a:stretch>
        </p:blipFill>
        <p:spPr bwMode="auto">
          <a:xfrm>
            <a:off x="1295400" y="908050"/>
            <a:ext cx="6553200" cy="4194175"/>
          </a:xfrm>
          <a:prstGeom prst="rect">
            <a:avLst/>
          </a:prstGeom>
          <a:noFill/>
          <a:ln w="9525">
            <a:noFill/>
            <a:miter lim="800000"/>
            <a:headEnd/>
            <a:tailEnd/>
          </a:ln>
        </p:spPr>
      </p:pic>
      <p:sp>
        <p:nvSpPr>
          <p:cNvPr id="27651" name="TextBox 4"/>
          <p:cNvSpPr txBox="1">
            <a:spLocks noChangeArrowheads="1"/>
          </p:cNvSpPr>
          <p:nvPr/>
        </p:nvSpPr>
        <p:spPr bwMode="auto">
          <a:xfrm>
            <a:off x="250825" y="5157788"/>
            <a:ext cx="8893175" cy="1552575"/>
          </a:xfrm>
          <a:prstGeom prst="rect">
            <a:avLst/>
          </a:prstGeom>
          <a:noFill/>
          <a:ln w="9525">
            <a:noFill/>
            <a:miter lim="800000"/>
            <a:headEnd/>
            <a:tailEnd/>
          </a:ln>
        </p:spPr>
        <p:txBody>
          <a:bodyPr>
            <a:spAutoFit/>
          </a:bodyPr>
          <a:lstStyle/>
          <a:p>
            <a:r>
              <a:rPr lang="en-US" sz="2400">
                <a:latin typeface="Constantia" pitchFamily="18" charset="0"/>
              </a:rPr>
              <a:t>The Queen of England lives in Buckingham Palace. When she is inside you can see the flag over it. In front of the palace there is the Queen Victoria Memorial. Victoria was the first monarch who began to live in this building.</a:t>
            </a:r>
            <a:endParaRPr lang="ru-RU" sz="240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52" presetClass="entr" presetSubtype="0" fill="hold" nodeType="clickEffect">
                                  <p:stCondLst>
                                    <p:cond delay="0"/>
                                  </p:stCondLst>
                                  <p:childTnLst>
                                    <p:set>
                                      <p:cBhvr>
                                        <p:cTn id="15" dur="1" fill="hold">
                                          <p:stCondLst>
                                            <p:cond delay="0"/>
                                          </p:stCondLst>
                                        </p:cTn>
                                        <p:tgtEl>
                                          <p:spTgt spid="27650"/>
                                        </p:tgtEl>
                                        <p:attrNameLst>
                                          <p:attrName>style.visibility</p:attrName>
                                        </p:attrNameLst>
                                      </p:cBhvr>
                                      <p:to>
                                        <p:strVal val="visible"/>
                                      </p:to>
                                    </p:set>
                                    <p:animScale>
                                      <p:cBhvr>
                                        <p:cTn id="16" dur="1000" decel="50000" fill="hold">
                                          <p:stCondLst>
                                            <p:cond delay="0"/>
                                          </p:stCondLst>
                                        </p:cTn>
                                        <p:tgtEl>
                                          <p:spTgt spid="276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7650"/>
                                        </p:tgtEl>
                                        <p:attrNameLst>
                                          <p:attrName>ppt_x</p:attrName>
                                          <p:attrName>ppt_y</p:attrName>
                                        </p:attrNameLst>
                                      </p:cBhvr>
                                    </p:animMotion>
                                    <p:animEffect transition="in" filter="fade">
                                      <p:cBhvr>
                                        <p:cTn id="18" dur="1000"/>
                                        <p:tgtEl>
                                          <p:spTgt spid="27650"/>
                                        </p:tgtEl>
                                      </p:cBhvr>
                                    </p:animEffect>
                                  </p:childTnLst>
                                </p:cTn>
                              </p:par>
                            </p:childTnLst>
                          </p:cTn>
                        </p:par>
                      </p:childTnLst>
                    </p:cTn>
                  </p:par>
                  <p:par>
                    <p:cTn id="19" fill="hold">
                      <p:stCondLst>
                        <p:cond delay="indefinite"/>
                      </p:stCondLst>
                      <p:childTnLst>
                        <p:par>
                          <p:cTn id="20" fill="hold">
                            <p:stCondLst>
                              <p:cond delay="0"/>
                            </p:stCondLst>
                            <p:childTnLst>
                              <p:par>
                                <p:cTn id="21" presetID="26" presetClass="entr" presetSubtype="0" fill="hold" grpId="0" nodeType="clickEffect">
                                  <p:stCondLst>
                                    <p:cond delay="0"/>
                                  </p:stCondLst>
                                  <p:childTnLst>
                                    <p:set>
                                      <p:cBhvr>
                                        <p:cTn id="22" dur="1" fill="hold">
                                          <p:stCondLst>
                                            <p:cond delay="0"/>
                                          </p:stCondLst>
                                        </p:cTn>
                                        <p:tgtEl>
                                          <p:spTgt spid="27651"/>
                                        </p:tgtEl>
                                        <p:attrNameLst>
                                          <p:attrName>style.visibility</p:attrName>
                                        </p:attrNameLst>
                                      </p:cBhvr>
                                      <p:to>
                                        <p:strVal val="visible"/>
                                      </p:to>
                                    </p:set>
                                    <p:animEffect transition="in" filter="wipe(down)">
                                      <p:cBhvr>
                                        <p:cTn id="23" dur="580">
                                          <p:stCondLst>
                                            <p:cond delay="0"/>
                                          </p:stCondLst>
                                        </p:cTn>
                                        <p:tgtEl>
                                          <p:spTgt spid="27651"/>
                                        </p:tgtEl>
                                      </p:cBhvr>
                                    </p:animEffect>
                                    <p:anim calcmode="lin" valueType="num">
                                      <p:cBhvr>
                                        <p:cTn id="24" dur="1822" tmFilter="0,0; 0.14,0.36; 0.43,0.73; 0.71,0.91; 1.0,1.0">
                                          <p:stCondLst>
                                            <p:cond delay="0"/>
                                          </p:stCondLst>
                                        </p:cTn>
                                        <p:tgtEl>
                                          <p:spTgt spid="27651"/>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27651"/>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27651"/>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27651"/>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27651"/>
                                        </p:tgtEl>
                                        <p:attrNameLst>
                                          <p:attrName>ppt_y</p:attrName>
                                        </p:attrNameLst>
                                      </p:cBhvr>
                                      <p:tavLst>
                                        <p:tav tm="0" fmla="#ppt_y-sin(pi*$)/81">
                                          <p:val>
                                            <p:fltVal val="0"/>
                                          </p:val>
                                        </p:tav>
                                        <p:tav tm="100000">
                                          <p:val>
                                            <p:fltVal val="1"/>
                                          </p:val>
                                        </p:tav>
                                      </p:tavLst>
                                    </p:anim>
                                    <p:animScale>
                                      <p:cBhvr>
                                        <p:cTn id="29" dur="26">
                                          <p:stCondLst>
                                            <p:cond delay="650"/>
                                          </p:stCondLst>
                                        </p:cTn>
                                        <p:tgtEl>
                                          <p:spTgt spid="27651"/>
                                        </p:tgtEl>
                                      </p:cBhvr>
                                      <p:to x="100000" y="60000"/>
                                    </p:animScale>
                                    <p:animScale>
                                      <p:cBhvr>
                                        <p:cTn id="30" dur="166" decel="50000">
                                          <p:stCondLst>
                                            <p:cond delay="676"/>
                                          </p:stCondLst>
                                        </p:cTn>
                                        <p:tgtEl>
                                          <p:spTgt spid="27651"/>
                                        </p:tgtEl>
                                      </p:cBhvr>
                                      <p:to x="100000" y="100000"/>
                                    </p:animScale>
                                    <p:animScale>
                                      <p:cBhvr>
                                        <p:cTn id="31" dur="26">
                                          <p:stCondLst>
                                            <p:cond delay="1312"/>
                                          </p:stCondLst>
                                        </p:cTn>
                                        <p:tgtEl>
                                          <p:spTgt spid="27651"/>
                                        </p:tgtEl>
                                      </p:cBhvr>
                                      <p:to x="100000" y="80000"/>
                                    </p:animScale>
                                    <p:animScale>
                                      <p:cBhvr>
                                        <p:cTn id="32" dur="166" decel="50000">
                                          <p:stCondLst>
                                            <p:cond delay="1338"/>
                                          </p:stCondLst>
                                        </p:cTn>
                                        <p:tgtEl>
                                          <p:spTgt spid="27651"/>
                                        </p:tgtEl>
                                      </p:cBhvr>
                                      <p:to x="100000" y="100000"/>
                                    </p:animScale>
                                    <p:animScale>
                                      <p:cBhvr>
                                        <p:cTn id="33" dur="26">
                                          <p:stCondLst>
                                            <p:cond delay="1642"/>
                                          </p:stCondLst>
                                        </p:cTn>
                                        <p:tgtEl>
                                          <p:spTgt spid="27651"/>
                                        </p:tgtEl>
                                      </p:cBhvr>
                                      <p:to x="100000" y="90000"/>
                                    </p:animScale>
                                    <p:animScale>
                                      <p:cBhvr>
                                        <p:cTn id="34" dur="166" decel="50000">
                                          <p:stCondLst>
                                            <p:cond delay="1668"/>
                                          </p:stCondLst>
                                        </p:cTn>
                                        <p:tgtEl>
                                          <p:spTgt spid="27651"/>
                                        </p:tgtEl>
                                      </p:cBhvr>
                                      <p:to x="100000" y="100000"/>
                                    </p:animScale>
                                    <p:animScale>
                                      <p:cBhvr>
                                        <p:cTn id="35" dur="26">
                                          <p:stCondLst>
                                            <p:cond delay="1808"/>
                                          </p:stCondLst>
                                        </p:cTn>
                                        <p:tgtEl>
                                          <p:spTgt spid="27651"/>
                                        </p:tgtEl>
                                      </p:cBhvr>
                                      <p:to x="100000" y="95000"/>
                                    </p:animScale>
                                    <p:animScale>
                                      <p:cBhvr>
                                        <p:cTn id="36" dur="166" decel="50000">
                                          <p:stCondLst>
                                            <p:cond delay="1834"/>
                                          </p:stCondLst>
                                        </p:cTn>
                                        <p:tgtEl>
                                          <p:spTgt spid="2765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76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913"/>
            <a:ext cx="8229600" cy="503237"/>
          </a:xfrm>
        </p:spPr>
        <p:txBody>
          <a:bodyPr/>
          <a:lstStyle/>
          <a:p>
            <a:pPr algn="ctr" eaLnBrk="1" hangingPunct="1"/>
            <a:r>
              <a:rPr lang="en-US" sz="4800" b="1" smtClean="0">
                <a:solidFill>
                  <a:srgbClr val="000099"/>
                </a:solidFill>
              </a:rPr>
              <a:t>Buckingham Palace</a:t>
            </a:r>
            <a:endParaRPr lang="ru-RU" sz="4800" smtClean="0">
              <a:solidFill>
                <a:srgbClr val="000099"/>
              </a:solidFill>
            </a:endParaRPr>
          </a:p>
        </p:txBody>
      </p:sp>
      <p:pic>
        <p:nvPicPr>
          <p:cNvPr id="28674" name="Picture 2" descr="http://img-fotki.yandex.ru/get/6814/126401007.1a/0_1658da_5bda808c_orig"/>
          <p:cNvPicPr>
            <a:picLocks noChangeAspect="1" noChangeArrowheads="1"/>
          </p:cNvPicPr>
          <p:nvPr/>
        </p:nvPicPr>
        <p:blipFill>
          <a:blip r:embed="rId2" cstate="screen"/>
          <a:srcRect/>
          <a:stretch>
            <a:fillRect/>
          </a:stretch>
        </p:blipFill>
        <p:spPr bwMode="auto">
          <a:xfrm>
            <a:off x="971550" y="836613"/>
            <a:ext cx="7199313" cy="4799012"/>
          </a:xfrm>
          <a:prstGeom prst="rect">
            <a:avLst/>
          </a:prstGeom>
          <a:noFill/>
          <a:ln w="9525">
            <a:noFill/>
            <a:miter lim="800000"/>
            <a:headEnd/>
            <a:tailEnd/>
          </a:ln>
        </p:spPr>
      </p:pic>
      <p:sp>
        <p:nvSpPr>
          <p:cNvPr id="28675" name="TextBox 4"/>
          <p:cNvSpPr txBox="1">
            <a:spLocks noChangeArrowheads="1"/>
          </p:cNvSpPr>
          <p:nvPr/>
        </p:nvSpPr>
        <p:spPr bwMode="auto">
          <a:xfrm>
            <a:off x="395288" y="5657850"/>
            <a:ext cx="8748712" cy="1200150"/>
          </a:xfrm>
          <a:prstGeom prst="rect">
            <a:avLst/>
          </a:prstGeom>
          <a:noFill/>
          <a:ln w="9525">
            <a:noFill/>
            <a:miter lim="800000"/>
            <a:headEnd/>
            <a:tailEnd/>
          </a:ln>
        </p:spPr>
        <p:txBody>
          <a:bodyPr>
            <a:spAutoFit/>
          </a:bodyPr>
          <a:lstStyle/>
          <a:p>
            <a:r>
              <a:rPr lang="en-US" sz="2400">
                <a:latin typeface="Constantia" pitchFamily="18" charset="0"/>
              </a:rPr>
              <a:t>There is an amazing daily ceremony, which takes place at 11.30. A lot of people watch Changing the Guards in front of the Palace.</a:t>
            </a:r>
            <a:endParaRPr lang="ru-RU" sz="240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1" presetClass="entr" presetSubtype="0" fill="hold" nodeType="clickEffect">
                                  <p:stCondLst>
                                    <p:cond delay="0"/>
                                  </p:stCondLst>
                                  <p:childTnLst>
                                    <p:set>
                                      <p:cBhvr>
                                        <p:cTn id="18" dur="1" fill="hold">
                                          <p:stCondLst>
                                            <p:cond delay="0"/>
                                          </p:stCondLst>
                                        </p:cTn>
                                        <p:tgtEl>
                                          <p:spTgt spid="28674"/>
                                        </p:tgtEl>
                                        <p:attrNameLst>
                                          <p:attrName>style.visibility</p:attrName>
                                        </p:attrNameLst>
                                      </p:cBhvr>
                                      <p:to>
                                        <p:strVal val="visible"/>
                                      </p:to>
                                    </p:set>
                                    <p:animEffect transition="in" filter="fade">
                                      <p:cBhvr>
                                        <p:cTn id="19" dur="770" decel="100000"/>
                                        <p:tgtEl>
                                          <p:spTgt spid="28674"/>
                                        </p:tgtEl>
                                      </p:cBhvr>
                                    </p:animEffect>
                                    <p:animScale>
                                      <p:cBhvr>
                                        <p:cTn id="20" dur="770" decel="100000"/>
                                        <p:tgtEl>
                                          <p:spTgt spid="28674"/>
                                        </p:tgtEl>
                                      </p:cBhvr>
                                      <p:from x="10000" y="10000"/>
                                      <p:to x="200000" y="450000"/>
                                    </p:animScale>
                                    <p:animScale>
                                      <p:cBhvr>
                                        <p:cTn id="21" dur="1230" accel="100000" fill="hold">
                                          <p:stCondLst>
                                            <p:cond delay="770"/>
                                          </p:stCondLst>
                                        </p:cTn>
                                        <p:tgtEl>
                                          <p:spTgt spid="28674"/>
                                        </p:tgtEl>
                                      </p:cBhvr>
                                      <p:from x="200000" y="450000"/>
                                      <p:to x="100000" y="100000"/>
                                    </p:animScale>
                                    <p:set>
                                      <p:cBhvr>
                                        <p:cTn id="22" dur="770" fill="hold"/>
                                        <p:tgtEl>
                                          <p:spTgt spid="28674"/>
                                        </p:tgtEl>
                                        <p:attrNameLst>
                                          <p:attrName>ppt_x</p:attrName>
                                        </p:attrNameLst>
                                      </p:cBhvr>
                                      <p:to>
                                        <p:strVal val="(0.5)"/>
                                      </p:to>
                                    </p:set>
                                    <p:anim from="(0.5)" to="(#ppt_x)" calcmode="lin" valueType="num">
                                      <p:cBhvr>
                                        <p:cTn id="23" dur="1230" accel="100000" fill="hold">
                                          <p:stCondLst>
                                            <p:cond delay="770"/>
                                          </p:stCondLst>
                                        </p:cTn>
                                        <p:tgtEl>
                                          <p:spTgt spid="28674"/>
                                        </p:tgtEl>
                                        <p:attrNameLst>
                                          <p:attrName>ppt_x</p:attrName>
                                        </p:attrNameLst>
                                      </p:cBhvr>
                                    </p:anim>
                                    <p:set>
                                      <p:cBhvr>
                                        <p:cTn id="24" dur="770" fill="hold"/>
                                        <p:tgtEl>
                                          <p:spTgt spid="28674"/>
                                        </p:tgtEl>
                                        <p:attrNameLst>
                                          <p:attrName>ppt_y</p:attrName>
                                        </p:attrNameLst>
                                      </p:cBhvr>
                                      <p:to>
                                        <p:strVal val="(#ppt_y+0.4)"/>
                                      </p:to>
                                    </p:set>
                                    <p:anim from="(#ppt_y+0.4)" to="(#ppt_y)" calcmode="lin" valueType="num">
                                      <p:cBhvr>
                                        <p:cTn id="25" dur="1230" accel="100000" fill="hold">
                                          <p:stCondLst>
                                            <p:cond delay="770"/>
                                          </p:stCondLst>
                                        </p:cTn>
                                        <p:tgtEl>
                                          <p:spTgt spid="28674"/>
                                        </p:tgtEl>
                                        <p:attrNameLst>
                                          <p:attrName>ppt_y</p:attrName>
                                        </p:attrNameLst>
                                      </p:cBhvr>
                                    </p:anim>
                                  </p:childTnLst>
                                </p:cTn>
                              </p:par>
                            </p:childTnLst>
                          </p:cTn>
                        </p:par>
                      </p:childTnLst>
                    </p:cTn>
                  </p:par>
                  <p:par>
                    <p:cTn id="26" fill="hold">
                      <p:stCondLst>
                        <p:cond delay="indefinite"/>
                      </p:stCondLst>
                      <p:childTnLst>
                        <p:par>
                          <p:cTn id="27" fill="hold">
                            <p:stCondLst>
                              <p:cond delay="0"/>
                            </p:stCondLst>
                            <p:childTnLst>
                              <p:par>
                                <p:cTn id="28" presetID="25" presetClass="entr" presetSubtype="0" fill="hold" grpId="0" nodeType="clickEffect">
                                  <p:stCondLst>
                                    <p:cond delay="0"/>
                                  </p:stCondLst>
                                  <p:childTnLst>
                                    <p:set>
                                      <p:cBhvr>
                                        <p:cTn id="29" dur="1" fill="hold">
                                          <p:stCondLst>
                                            <p:cond delay="0"/>
                                          </p:stCondLst>
                                        </p:cTn>
                                        <p:tgtEl>
                                          <p:spTgt spid="28675"/>
                                        </p:tgtEl>
                                        <p:attrNameLst>
                                          <p:attrName>style.visibility</p:attrName>
                                        </p:attrNameLst>
                                      </p:cBhvr>
                                      <p:to>
                                        <p:strVal val="visible"/>
                                      </p:to>
                                    </p:set>
                                    <p:anim calcmode="lin" valueType="num">
                                      <p:cBhvr>
                                        <p:cTn id="30" dur="500" decel="50000" fill="hold">
                                          <p:stCondLst>
                                            <p:cond delay="0"/>
                                          </p:stCondLst>
                                        </p:cTn>
                                        <p:tgtEl>
                                          <p:spTgt spid="28675"/>
                                        </p:tgtEl>
                                        <p:attrNameLst>
                                          <p:attrName>style.rotation</p:attrName>
                                        </p:attrNameLst>
                                      </p:cBhvr>
                                      <p:tavLst>
                                        <p:tav tm="0">
                                          <p:val>
                                            <p:fltVal val="-90"/>
                                          </p:val>
                                        </p:tav>
                                        <p:tav tm="100000">
                                          <p:val>
                                            <p:fltVal val="0"/>
                                          </p:val>
                                        </p:tav>
                                      </p:tavLst>
                                    </p:anim>
                                    <p:anim calcmode="lin" valueType="num">
                                      <p:cBhvr>
                                        <p:cTn id="31" dur="500" decel="50000" fill="hold">
                                          <p:stCondLst>
                                            <p:cond delay="0"/>
                                          </p:stCondLst>
                                        </p:cTn>
                                        <p:tgtEl>
                                          <p:spTgt spid="28675"/>
                                        </p:tgtEl>
                                        <p:attrNameLst>
                                          <p:attrName>ppt_w</p:attrName>
                                        </p:attrNameLst>
                                      </p:cBhvr>
                                      <p:tavLst>
                                        <p:tav tm="0">
                                          <p:val>
                                            <p:strVal val="#ppt_w"/>
                                          </p:val>
                                        </p:tav>
                                        <p:tav tm="100000">
                                          <p:val>
                                            <p:strVal val="#ppt_w*.05"/>
                                          </p:val>
                                        </p:tav>
                                      </p:tavLst>
                                    </p:anim>
                                    <p:anim calcmode="lin" valueType="num">
                                      <p:cBhvr>
                                        <p:cTn id="32" dur="500" accel="50000" fill="hold">
                                          <p:stCondLst>
                                            <p:cond delay="500"/>
                                          </p:stCondLst>
                                        </p:cTn>
                                        <p:tgtEl>
                                          <p:spTgt spid="28675"/>
                                        </p:tgtEl>
                                        <p:attrNameLst>
                                          <p:attrName>ppt_w</p:attrName>
                                        </p:attrNameLst>
                                      </p:cBhvr>
                                      <p:tavLst>
                                        <p:tav tm="0">
                                          <p:val>
                                            <p:strVal val="#ppt_w*.05"/>
                                          </p:val>
                                        </p:tav>
                                        <p:tav tm="100000">
                                          <p:val>
                                            <p:strVal val="#ppt_w"/>
                                          </p:val>
                                        </p:tav>
                                      </p:tavLst>
                                    </p:anim>
                                    <p:anim calcmode="lin" valueType="num">
                                      <p:cBhvr>
                                        <p:cTn id="33" dur="1000" fill="hold"/>
                                        <p:tgtEl>
                                          <p:spTgt spid="28675"/>
                                        </p:tgtEl>
                                        <p:attrNameLst>
                                          <p:attrName>ppt_h</p:attrName>
                                        </p:attrNameLst>
                                      </p:cBhvr>
                                      <p:tavLst>
                                        <p:tav tm="0">
                                          <p:val>
                                            <p:strVal val="#ppt_h"/>
                                          </p:val>
                                        </p:tav>
                                        <p:tav tm="100000">
                                          <p:val>
                                            <p:strVal val="#ppt_h"/>
                                          </p:val>
                                        </p:tav>
                                      </p:tavLst>
                                    </p:anim>
                                    <p:anim calcmode="lin" valueType="num">
                                      <p:cBhvr>
                                        <p:cTn id="34" dur="500" decel="50000" fill="hold">
                                          <p:stCondLst>
                                            <p:cond delay="0"/>
                                          </p:stCondLst>
                                        </p:cTn>
                                        <p:tgtEl>
                                          <p:spTgt spid="28675"/>
                                        </p:tgtEl>
                                        <p:attrNameLst>
                                          <p:attrName>ppt_x</p:attrName>
                                        </p:attrNameLst>
                                      </p:cBhvr>
                                      <p:tavLst>
                                        <p:tav tm="0">
                                          <p:val>
                                            <p:strVal val="#ppt_x+.4"/>
                                          </p:val>
                                        </p:tav>
                                        <p:tav tm="100000">
                                          <p:val>
                                            <p:strVal val="#ppt_x"/>
                                          </p:val>
                                        </p:tav>
                                      </p:tavLst>
                                    </p:anim>
                                    <p:anim calcmode="lin" valueType="num">
                                      <p:cBhvr>
                                        <p:cTn id="35" dur="500" decel="50000" fill="hold">
                                          <p:stCondLst>
                                            <p:cond delay="0"/>
                                          </p:stCondLst>
                                        </p:cTn>
                                        <p:tgtEl>
                                          <p:spTgt spid="28675"/>
                                        </p:tgtEl>
                                        <p:attrNameLst>
                                          <p:attrName>ppt_y</p:attrName>
                                        </p:attrNameLst>
                                      </p:cBhvr>
                                      <p:tavLst>
                                        <p:tav tm="0">
                                          <p:val>
                                            <p:strVal val="#ppt_y-.2"/>
                                          </p:val>
                                        </p:tav>
                                        <p:tav tm="100000">
                                          <p:val>
                                            <p:strVal val="#ppt_y+.1"/>
                                          </p:val>
                                        </p:tav>
                                      </p:tavLst>
                                    </p:anim>
                                    <p:anim calcmode="lin" valueType="num">
                                      <p:cBhvr>
                                        <p:cTn id="36" dur="500" accel="50000" fill="hold">
                                          <p:stCondLst>
                                            <p:cond delay="500"/>
                                          </p:stCondLst>
                                        </p:cTn>
                                        <p:tgtEl>
                                          <p:spTgt spid="28675"/>
                                        </p:tgtEl>
                                        <p:attrNameLst>
                                          <p:attrName>ppt_y</p:attrName>
                                        </p:attrNameLst>
                                      </p:cBhvr>
                                      <p:tavLst>
                                        <p:tav tm="0">
                                          <p:val>
                                            <p:strVal val="#ppt_y+.1"/>
                                          </p:val>
                                        </p:tav>
                                        <p:tav tm="100000">
                                          <p:val>
                                            <p:strVal val="#ppt_y"/>
                                          </p:val>
                                        </p:tav>
                                      </p:tavLst>
                                    </p:anim>
                                    <p:animEffect transition="in" filter="fade">
                                      <p:cBhvr>
                                        <p:cTn id="37" dur="1000" decel="50000">
                                          <p:stCondLst>
                                            <p:cond delay="0"/>
                                          </p:stCondLst>
                                        </p:cTn>
                                        <p:tgtEl>
                                          <p:spTgt spid="286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867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a:xfrm>
            <a:off x="457200" y="0"/>
            <a:ext cx="8229600" cy="765175"/>
          </a:xfrm>
        </p:spPr>
        <p:txBody>
          <a:bodyPr/>
          <a:lstStyle/>
          <a:p>
            <a:pPr algn="ctr" eaLnBrk="1" hangingPunct="1"/>
            <a:r>
              <a:rPr lang="en-US" sz="4800" b="1" smtClean="0">
                <a:solidFill>
                  <a:srgbClr val="000099"/>
                </a:solidFill>
              </a:rPr>
              <a:t>Piccadilly Circus</a:t>
            </a:r>
            <a:endParaRPr lang="ru-RU" sz="4800" smtClean="0">
              <a:solidFill>
                <a:srgbClr val="000099"/>
              </a:solidFill>
            </a:endParaRPr>
          </a:p>
        </p:txBody>
      </p:sp>
      <p:pic>
        <p:nvPicPr>
          <p:cNvPr id="29698" name="Picture 2" descr="http://player.myshared.ru/1181377/data/images/img18.jpg"/>
          <p:cNvPicPr>
            <a:picLocks noChangeAspect="1" noChangeArrowheads="1"/>
          </p:cNvPicPr>
          <p:nvPr/>
        </p:nvPicPr>
        <p:blipFill>
          <a:blip r:embed="rId2" cstate="screen"/>
          <a:srcRect/>
          <a:stretch>
            <a:fillRect/>
          </a:stretch>
        </p:blipFill>
        <p:spPr bwMode="auto">
          <a:xfrm>
            <a:off x="1420813" y="836613"/>
            <a:ext cx="6300787" cy="4725987"/>
          </a:xfrm>
          <a:prstGeom prst="rect">
            <a:avLst/>
          </a:prstGeom>
          <a:noFill/>
          <a:ln w="9525">
            <a:noFill/>
            <a:miter lim="800000"/>
            <a:headEnd/>
            <a:tailEnd/>
          </a:ln>
        </p:spPr>
      </p:pic>
      <p:sp>
        <p:nvSpPr>
          <p:cNvPr id="29699" name="TextBox 4"/>
          <p:cNvSpPr txBox="1">
            <a:spLocks noChangeArrowheads="1"/>
          </p:cNvSpPr>
          <p:nvPr/>
        </p:nvSpPr>
        <p:spPr bwMode="auto">
          <a:xfrm>
            <a:off x="179388" y="5670550"/>
            <a:ext cx="8785225" cy="1187450"/>
          </a:xfrm>
          <a:prstGeom prst="rect">
            <a:avLst/>
          </a:prstGeom>
          <a:noFill/>
          <a:ln w="9525">
            <a:noFill/>
            <a:miter lim="800000"/>
            <a:headEnd/>
            <a:tailEnd/>
          </a:ln>
        </p:spPr>
        <p:txBody>
          <a:bodyPr>
            <a:spAutoFit/>
          </a:bodyPr>
          <a:lstStyle/>
          <a:p>
            <a:r>
              <a:rPr lang="en-US" sz="2400">
                <a:latin typeface="Constantia" pitchFamily="18" charset="0"/>
              </a:rPr>
              <a:t>And now we are going to the Tower of London. Look on the right.  We are passing Piccadilly Circus. It’s a meeting point of six streets.</a:t>
            </a:r>
            <a:endParaRPr lang="ru-RU" sz="240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9697"/>
                                        </p:tgtEl>
                                        <p:attrNameLst>
                                          <p:attrName>style.visibility</p:attrName>
                                        </p:attrNameLst>
                                      </p:cBhvr>
                                      <p:to>
                                        <p:strVal val="visible"/>
                                      </p:to>
                                    </p:set>
                                    <p:animEffect transition="in" filter="randombar(horizontal)">
                                      <p:cBhvr>
                                        <p:cTn id="7" dur="500"/>
                                        <p:tgtEl>
                                          <p:spTgt spid="2969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9698"/>
                                        </p:tgtEl>
                                        <p:attrNameLst>
                                          <p:attrName>style.visibility</p:attrName>
                                        </p:attrNameLst>
                                      </p:cBhvr>
                                      <p:to>
                                        <p:strVal val="visible"/>
                                      </p:to>
                                    </p:set>
                                    <p:animEffect transition="in" filter="dissolve">
                                      <p:cBhvr>
                                        <p:cTn id="12" dur="500"/>
                                        <p:tgtEl>
                                          <p:spTgt spid="2969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9699"/>
                                        </p:tgtEl>
                                        <p:attrNameLst>
                                          <p:attrName>style.visibility</p:attrName>
                                        </p:attrNameLst>
                                      </p:cBhvr>
                                      <p:to>
                                        <p:strVal val="visible"/>
                                      </p:to>
                                    </p:set>
                                    <p:animEffect transition="in" filter="randombar(horizontal)">
                                      <p:cBhvr>
                                        <p:cTn id="17" dur="500"/>
                                        <p:tgtEl>
                                          <p:spTgt spid="296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p:bldP spid="2969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a:xfrm>
            <a:off x="457200" y="188913"/>
            <a:ext cx="8229600" cy="863600"/>
          </a:xfrm>
        </p:spPr>
        <p:txBody>
          <a:bodyPr/>
          <a:lstStyle/>
          <a:p>
            <a:pPr algn="ctr" eaLnBrk="1" hangingPunct="1"/>
            <a:r>
              <a:rPr lang="en-US" sz="4800" b="1" smtClean="0">
                <a:solidFill>
                  <a:srgbClr val="000099"/>
                </a:solidFill>
              </a:rPr>
              <a:t>Tower Bridge</a:t>
            </a:r>
            <a:endParaRPr lang="ru-RU" sz="4800" smtClean="0">
              <a:solidFill>
                <a:srgbClr val="000099"/>
              </a:solidFill>
            </a:endParaRPr>
          </a:p>
        </p:txBody>
      </p:sp>
      <p:pic>
        <p:nvPicPr>
          <p:cNvPr id="30722" name="Picture 2" descr="http://immagini.4ever.eu/data/download/edifici/ponti/tower-bridge-191360.jpg"/>
          <p:cNvPicPr>
            <a:picLocks noChangeAspect="1" noChangeArrowheads="1"/>
          </p:cNvPicPr>
          <p:nvPr/>
        </p:nvPicPr>
        <p:blipFill>
          <a:blip r:embed="rId2" cstate="screen"/>
          <a:srcRect/>
          <a:stretch>
            <a:fillRect/>
          </a:stretch>
        </p:blipFill>
        <p:spPr bwMode="auto">
          <a:xfrm>
            <a:off x="323850" y="1341438"/>
            <a:ext cx="6337300" cy="4752975"/>
          </a:xfrm>
          <a:prstGeom prst="rect">
            <a:avLst/>
          </a:prstGeom>
          <a:noFill/>
          <a:ln w="9525">
            <a:noFill/>
            <a:miter lim="800000"/>
            <a:headEnd/>
            <a:tailEnd/>
          </a:ln>
        </p:spPr>
      </p:pic>
      <p:sp>
        <p:nvSpPr>
          <p:cNvPr id="30723" name="TextBox 4"/>
          <p:cNvSpPr txBox="1">
            <a:spLocks noChangeArrowheads="1"/>
          </p:cNvSpPr>
          <p:nvPr/>
        </p:nvSpPr>
        <p:spPr bwMode="auto">
          <a:xfrm>
            <a:off x="6840538" y="1192213"/>
            <a:ext cx="2303462" cy="4473575"/>
          </a:xfrm>
          <a:prstGeom prst="rect">
            <a:avLst/>
          </a:prstGeom>
          <a:noFill/>
          <a:ln w="9525">
            <a:noFill/>
            <a:miter lim="800000"/>
            <a:headEnd/>
            <a:tailEnd/>
          </a:ln>
        </p:spPr>
        <p:txBody>
          <a:bodyPr>
            <a:spAutoFit/>
          </a:bodyPr>
          <a:lstStyle/>
          <a:p>
            <a:r>
              <a:rPr lang="en-US" sz="2400">
                <a:latin typeface="Constantia" pitchFamily="18" charset="0"/>
              </a:rPr>
              <a:t>Now we are passing the river Thames. There are 27 bridges over the Thames and 8 tunnels under the river. The most famous bridge is Tower Bridge.</a:t>
            </a:r>
            <a:endParaRPr lang="ru-RU" sz="240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0721"/>
                                        </p:tgtEl>
                                        <p:attrNameLst>
                                          <p:attrName>style.visibility</p:attrName>
                                        </p:attrNameLst>
                                      </p:cBhvr>
                                      <p:to>
                                        <p:strVal val="visible"/>
                                      </p:to>
                                    </p:set>
                                    <p:animEffect transition="in" filter="fade">
                                      <p:cBhvr>
                                        <p:cTn id="7" dur="1000"/>
                                        <p:tgtEl>
                                          <p:spTgt spid="30721"/>
                                        </p:tgtEl>
                                      </p:cBhvr>
                                    </p:animEffect>
                                    <p:anim calcmode="lin" valueType="num">
                                      <p:cBhvr>
                                        <p:cTn id="8" dur="1000" fill="hold"/>
                                        <p:tgtEl>
                                          <p:spTgt spid="30721"/>
                                        </p:tgtEl>
                                        <p:attrNameLst>
                                          <p:attrName>ppt_x</p:attrName>
                                        </p:attrNameLst>
                                      </p:cBhvr>
                                      <p:tavLst>
                                        <p:tav tm="0">
                                          <p:val>
                                            <p:strVal val="#ppt_x"/>
                                          </p:val>
                                        </p:tav>
                                        <p:tav tm="100000">
                                          <p:val>
                                            <p:strVal val="#ppt_x"/>
                                          </p:val>
                                        </p:tav>
                                      </p:tavLst>
                                    </p:anim>
                                    <p:anim calcmode="lin" valueType="num">
                                      <p:cBhvr>
                                        <p:cTn id="9" dur="1000" fill="hold"/>
                                        <p:tgtEl>
                                          <p:spTgt spid="3072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30722"/>
                                        </p:tgtEl>
                                        <p:attrNameLst>
                                          <p:attrName>style.visibility</p:attrName>
                                        </p:attrNameLst>
                                      </p:cBhvr>
                                      <p:to>
                                        <p:strVal val="visible"/>
                                      </p:to>
                                    </p:set>
                                    <p:anim calcmode="lin" valueType="num">
                                      <p:cBhvr>
                                        <p:cTn id="14" dur="1000" fill="hold"/>
                                        <p:tgtEl>
                                          <p:spTgt spid="30722"/>
                                        </p:tgtEl>
                                        <p:attrNameLst>
                                          <p:attrName>ppt_w</p:attrName>
                                        </p:attrNameLst>
                                      </p:cBhvr>
                                      <p:tavLst>
                                        <p:tav tm="0">
                                          <p:val>
                                            <p:strVal val="#ppt_w*0.70"/>
                                          </p:val>
                                        </p:tav>
                                        <p:tav tm="100000">
                                          <p:val>
                                            <p:strVal val="#ppt_w"/>
                                          </p:val>
                                        </p:tav>
                                      </p:tavLst>
                                    </p:anim>
                                    <p:anim calcmode="lin" valueType="num">
                                      <p:cBhvr>
                                        <p:cTn id="15" dur="1000" fill="hold"/>
                                        <p:tgtEl>
                                          <p:spTgt spid="30722"/>
                                        </p:tgtEl>
                                        <p:attrNameLst>
                                          <p:attrName>ppt_h</p:attrName>
                                        </p:attrNameLst>
                                      </p:cBhvr>
                                      <p:tavLst>
                                        <p:tav tm="0">
                                          <p:val>
                                            <p:strVal val="#ppt_h"/>
                                          </p:val>
                                        </p:tav>
                                        <p:tav tm="100000">
                                          <p:val>
                                            <p:strVal val="#ppt_h"/>
                                          </p:val>
                                        </p:tav>
                                      </p:tavLst>
                                    </p:anim>
                                    <p:animEffect transition="in" filter="fade">
                                      <p:cBhvr>
                                        <p:cTn id="16" dur="1000"/>
                                        <p:tgtEl>
                                          <p:spTgt spid="30722"/>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0723"/>
                                        </p:tgtEl>
                                        <p:attrNameLst>
                                          <p:attrName>style.visibility</p:attrName>
                                        </p:attrNameLst>
                                      </p:cBhvr>
                                      <p:to>
                                        <p:strVal val="visible"/>
                                      </p:to>
                                    </p:set>
                                    <p:animEffect transition="in" filter="fade">
                                      <p:cBhvr>
                                        <p:cTn id="21" dur="1000"/>
                                        <p:tgtEl>
                                          <p:spTgt spid="30723"/>
                                        </p:tgtEl>
                                      </p:cBhvr>
                                    </p:animEffect>
                                    <p:anim calcmode="lin" valueType="num">
                                      <p:cBhvr>
                                        <p:cTn id="22" dur="1000" fill="hold"/>
                                        <p:tgtEl>
                                          <p:spTgt spid="30723"/>
                                        </p:tgtEl>
                                        <p:attrNameLst>
                                          <p:attrName>ppt_x</p:attrName>
                                        </p:attrNameLst>
                                      </p:cBhvr>
                                      <p:tavLst>
                                        <p:tav tm="0">
                                          <p:val>
                                            <p:strVal val="#ppt_x"/>
                                          </p:val>
                                        </p:tav>
                                        <p:tav tm="100000">
                                          <p:val>
                                            <p:strVal val="#ppt_x"/>
                                          </p:val>
                                        </p:tav>
                                      </p:tavLst>
                                    </p:anim>
                                    <p:anim calcmode="lin" valueType="num">
                                      <p:cBhvr>
                                        <p:cTn id="23" dur="1000" fill="hold"/>
                                        <p:tgtEl>
                                          <p:spTgt spid="307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1" grpId="0"/>
      <p:bldP spid="307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Заголовок 1"/>
          <p:cNvSpPr>
            <a:spLocks noGrp="1"/>
          </p:cNvSpPr>
          <p:nvPr>
            <p:ph type="title"/>
          </p:nvPr>
        </p:nvSpPr>
        <p:spPr>
          <a:xfrm>
            <a:off x="457200" y="188913"/>
            <a:ext cx="8229600" cy="576262"/>
          </a:xfrm>
        </p:spPr>
        <p:txBody>
          <a:bodyPr/>
          <a:lstStyle/>
          <a:p>
            <a:pPr algn="ctr" eaLnBrk="1" hangingPunct="1"/>
            <a:r>
              <a:rPr lang="en-US" sz="4800" b="1" smtClean="0">
                <a:solidFill>
                  <a:srgbClr val="000099"/>
                </a:solidFill>
              </a:rPr>
              <a:t>The Tower of London</a:t>
            </a:r>
            <a:endParaRPr lang="ru-RU" sz="4800" smtClean="0">
              <a:solidFill>
                <a:srgbClr val="000099"/>
              </a:solidFill>
            </a:endParaRPr>
          </a:p>
        </p:txBody>
      </p:sp>
      <p:pic>
        <p:nvPicPr>
          <p:cNvPr id="31746" name="Picture 2" descr="1024px-Aerial_Tower_of_London"/>
          <p:cNvPicPr>
            <a:picLocks noChangeAspect="1" noChangeArrowheads="1"/>
          </p:cNvPicPr>
          <p:nvPr/>
        </p:nvPicPr>
        <p:blipFill>
          <a:blip r:embed="rId2" cstate="screen"/>
          <a:srcRect/>
          <a:stretch>
            <a:fillRect/>
          </a:stretch>
        </p:blipFill>
        <p:spPr bwMode="auto">
          <a:xfrm>
            <a:off x="4572000" y="858838"/>
            <a:ext cx="4572000" cy="2570162"/>
          </a:xfrm>
          <a:prstGeom prst="rect">
            <a:avLst/>
          </a:prstGeom>
          <a:noFill/>
          <a:ln w="9525">
            <a:noFill/>
            <a:miter lim="800000"/>
            <a:headEnd/>
            <a:tailEnd/>
          </a:ln>
        </p:spPr>
      </p:pic>
      <p:sp>
        <p:nvSpPr>
          <p:cNvPr id="31748" name="TextBox 6"/>
          <p:cNvSpPr txBox="1">
            <a:spLocks noChangeArrowheads="1"/>
          </p:cNvSpPr>
          <p:nvPr/>
        </p:nvSpPr>
        <p:spPr bwMode="auto">
          <a:xfrm>
            <a:off x="323850" y="836613"/>
            <a:ext cx="4103688" cy="2282825"/>
          </a:xfrm>
          <a:prstGeom prst="rect">
            <a:avLst/>
          </a:prstGeom>
          <a:noFill/>
          <a:ln w="9525">
            <a:noFill/>
            <a:miter lim="800000"/>
            <a:headEnd/>
            <a:tailEnd/>
          </a:ln>
        </p:spPr>
        <p:txBody>
          <a:bodyPr>
            <a:spAutoFit/>
          </a:bodyPr>
          <a:lstStyle/>
          <a:p>
            <a:r>
              <a:rPr lang="en-US" sz="2400">
                <a:latin typeface="Constantia" pitchFamily="18" charset="0"/>
              </a:rPr>
              <a:t>The Tower of London was built by William the Conqueror in 1066. It was a fortress, a palace and a prison. Now it is a museum. </a:t>
            </a:r>
            <a:endParaRPr lang="ru-RU" sz="2400">
              <a:latin typeface="Constantia" pitchFamily="18" charset="0"/>
            </a:endParaRPr>
          </a:p>
        </p:txBody>
      </p:sp>
      <p:sp>
        <p:nvSpPr>
          <p:cNvPr id="31749" name="TextBox 7"/>
          <p:cNvSpPr txBox="1">
            <a:spLocks noChangeArrowheads="1"/>
          </p:cNvSpPr>
          <p:nvPr/>
        </p:nvSpPr>
        <p:spPr bwMode="auto">
          <a:xfrm>
            <a:off x="5148263" y="3789363"/>
            <a:ext cx="3735387" cy="2647950"/>
          </a:xfrm>
          <a:prstGeom prst="rect">
            <a:avLst/>
          </a:prstGeom>
          <a:noFill/>
          <a:ln w="9525">
            <a:noFill/>
            <a:miter lim="800000"/>
            <a:headEnd/>
            <a:tailEnd/>
          </a:ln>
        </p:spPr>
        <p:txBody>
          <a:bodyPr wrap="none">
            <a:spAutoFit/>
          </a:bodyPr>
          <a:lstStyle/>
          <a:p>
            <a:r>
              <a:rPr lang="en-US" sz="2400">
                <a:latin typeface="Constantia" pitchFamily="18" charset="0"/>
              </a:rPr>
              <a:t>The most famous things </a:t>
            </a:r>
          </a:p>
          <a:p>
            <a:r>
              <a:rPr lang="en-US" sz="2400">
                <a:latin typeface="Constantia" pitchFamily="18" charset="0"/>
              </a:rPr>
              <a:t>in the Tower of London </a:t>
            </a:r>
          </a:p>
          <a:p>
            <a:r>
              <a:rPr lang="en-US" sz="2400">
                <a:latin typeface="Constantia" pitchFamily="18" charset="0"/>
              </a:rPr>
              <a:t>are the Crown Jewels. </a:t>
            </a:r>
          </a:p>
          <a:p>
            <a:r>
              <a:rPr lang="en-US" sz="2400">
                <a:latin typeface="Constantia" pitchFamily="18" charset="0"/>
              </a:rPr>
              <a:t>They have the biggest </a:t>
            </a:r>
          </a:p>
          <a:p>
            <a:r>
              <a:rPr lang="en-US" sz="2400">
                <a:latin typeface="Constantia" pitchFamily="18" charset="0"/>
              </a:rPr>
              <a:t>diamond in the world – </a:t>
            </a:r>
          </a:p>
          <a:p>
            <a:r>
              <a:rPr lang="en-US" sz="2400">
                <a:latin typeface="Constantia" pitchFamily="18" charset="0"/>
              </a:rPr>
              <a:t>the «Star of Africa».</a:t>
            </a:r>
            <a:endParaRPr lang="ru-RU" sz="2400">
              <a:latin typeface="Constantia" pitchFamily="18" charset="0"/>
            </a:endParaRPr>
          </a:p>
          <a:p>
            <a:endParaRPr lang="ru-RU" sz="2400">
              <a:latin typeface="Constantia" pitchFamily="18" charset="0"/>
            </a:endParaRPr>
          </a:p>
        </p:txBody>
      </p:sp>
      <p:pic>
        <p:nvPicPr>
          <p:cNvPr id="31751" name="Picture 7" descr="Tower-of-London"/>
          <p:cNvPicPr>
            <a:picLocks noChangeAspect="1" noChangeArrowheads="1"/>
          </p:cNvPicPr>
          <p:nvPr/>
        </p:nvPicPr>
        <p:blipFill>
          <a:blip r:embed="rId3" cstate="screen"/>
          <a:srcRect/>
          <a:stretch>
            <a:fillRect/>
          </a:stretch>
        </p:blipFill>
        <p:spPr bwMode="auto">
          <a:xfrm>
            <a:off x="179388" y="3429000"/>
            <a:ext cx="4681537" cy="3325813"/>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31745"/>
                                        </p:tgtEl>
                                        <p:attrNameLst>
                                          <p:attrName>style.visibility</p:attrName>
                                        </p:attrNameLst>
                                      </p:cBhvr>
                                      <p:to>
                                        <p:strVal val="visible"/>
                                      </p:to>
                                    </p:set>
                                    <p:anim calcmode="lin" valueType="num">
                                      <p:cBhvr>
                                        <p:cTn id="7" dur="500" fill="hold"/>
                                        <p:tgtEl>
                                          <p:spTgt spid="31745"/>
                                        </p:tgtEl>
                                        <p:attrNameLst>
                                          <p:attrName>ppt_w</p:attrName>
                                        </p:attrNameLst>
                                      </p:cBhvr>
                                      <p:tavLst>
                                        <p:tav tm="0">
                                          <p:val>
                                            <p:fltVal val="0"/>
                                          </p:val>
                                        </p:tav>
                                        <p:tav tm="100000">
                                          <p:val>
                                            <p:strVal val="#ppt_w"/>
                                          </p:val>
                                        </p:tav>
                                      </p:tavLst>
                                    </p:anim>
                                    <p:anim calcmode="lin" valueType="num">
                                      <p:cBhvr>
                                        <p:cTn id="8" dur="500" fill="hold"/>
                                        <p:tgtEl>
                                          <p:spTgt spid="31745"/>
                                        </p:tgtEl>
                                        <p:attrNameLst>
                                          <p:attrName>ppt_h</p:attrName>
                                        </p:attrNameLst>
                                      </p:cBhvr>
                                      <p:tavLst>
                                        <p:tav tm="0">
                                          <p:val>
                                            <p:fltVal val="0"/>
                                          </p:val>
                                        </p:tav>
                                        <p:tav tm="100000">
                                          <p:val>
                                            <p:strVal val="#ppt_h"/>
                                          </p:val>
                                        </p:tav>
                                      </p:tavLst>
                                    </p:anim>
                                    <p:anim calcmode="lin" valueType="num">
                                      <p:cBhvr>
                                        <p:cTn id="9" dur="500" fill="hold"/>
                                        <p:tgtEl>
                                          <p:spTgt spid="31745"/>
                                        </p:tgtEl>
                                        <p:attrNameLst>
                                          <p:attrName>style.rotation</p:attrName>
                                        </p:attrNameLst>
                                      </p:cBhvr>
                                      <p:tavLst>
                                        <p:tav tm="0">
                                          <p:val>
                                            <p:fltVal val="360"/>
                                          </p:val>
                                        </p:tav>
                                        <p:tav tm="100000">
                                          <p:val>
                                            <p:fltVal val="0"/>
                                          </p:val>
                                        </p:tav>
                                      </p:tavLst>
                                    </p:anim>
                                    <p:animEffect transition="in" filter="fade">
                                      <p:cBhvr>
                                        <p:cTn id="10" dur="500"/>
                                        <p:tgtEl>
                                          <p:spTgt spid="31745"/>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31751"/>
                                        </p:tgtEl>
                                        <p:attrNameLst>
                                          <p:attrName>style.visibility</p:attrName>
                                        </p:attrNameLst>
                                      </p:cBhvr>
                                      <p:to>
                                        <p:strVal val="visible"/>
                                      </p:to>
                                    </p:set>
                                    <p:anim calcmode="lin" valueType="num">
                                      <p:cBhvr>
                                        <p:cTn id="15" dur="500" fill="hold"/>
                                        <p:tgtEl>
                                          <p:spTgt spid="31751"/>
                                        </p:tgtEl>
                                        <p:attrNameLst>
                                          <p:attrName>ppt_w</p:attrName>
                                        </p:attrNameLst>
                                      </p:cBhvr>
                                      <p:tavLst>
                                        <p:tav tm="0">
                                          <p:val>
                                            <p:fltVal val="0"/>
                                          </p:val>
                                        </p:tav>
                                        <p:tav tm="100000">
                                          <p:val>
                                            <p:strVal val="#ppt_w"/>
                                          </p:val>
                                        </p:tav>
                                      </p:tavLst>
                                    </p:anim>
                                    <p:anim calcmode="lin" valueType="num">
                                      <p:cBhvr>
                                        <p:cTn id="16" dur="500" fill="hold"/>
                                        <p:tgtEl>
                                          <p:spTgt spid="31751"/>
                                        </p:tgtEl>
                                        <p:attrNameLst>
                                          <p:attrName>ppt_h</p:attrName>
                                        </p:attrNameLst>
                                      </p:cBhvr>
                                      <p:tavLst>
                                        <p:tav tm="0">
                                          <p:val>
                                            <p:fltVal val="0"/>
                                          </p:val>
                                        </p:tav>
                                        <p:tav tm="100000">
                                          <p:val>
                                            <p:strVal val="#ppt_h"/>
                                          </p:val>
                                        </p:tav>
                                      </p:tavLst>
                                    </p:anim>
                                    <p:anim calcmode="lin" valueType="num">
                                      <p:cBhvr>
                                        <p:cTn id="17" dur="500" fill="hold"/>
                                        <p:tgtEl>
                                          <p:spTgt spid="31751"/>
                                        </p:tgtEl>
                                        <p:attrNameLst>
                                          <p:attrName>style.rotation</p:attrName>
                                        </p:attrNameLst>
                                      </p:cBhvr>
                                      <p:tavLst>
                                        <p:tav tm="0">
                                          <p:val>
                                            <p:fltVal val="360"/>
                                          </p:val>
                                        </p:tav>
                                        <p:tav tm="100000">
                                          <p:val>
                                            <p:fltVal val="0"/>
                                          </p:val>
                                        </p:tav>
                                      </p:tavLst>
                                    </p:anim>
                                    <p:animEffect transition="in" filter="fade">
                                      <p:cBhvr>
                                        <p:cTn id="18" dur="500"/>
                                        <p:tgtEl>
                                          <p:spTgt spid="31751"/>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nodeType="clickEffect">
                                  <p:stCondLst>
                                    <p:cond delay="0"/>
                                  </p:stCondLst>
                                  <p:childTnLst>
                                    <p:set>
                                      <p:cBhvr>
                                        <p:cTn id="22" dur="1" fill="hold">
                                          <p:stCondLst>
                                            <p:cond delay="0"/>
                                          </p:stCondLst>
                                        </p:cTn>
                                        <p:tgtEl>
                                          <p:spTgt spid="31746"/>
                                        </p:tgtEl>
                                        <p:attrNameLst>
                                          <p:attrName>style.visibility</p:attrName>
                                        </p:attrNameLst>
                                      </p:cBhvr>
                                      <p:to>
                                        <p:strVal val="visible"/>
                                      </p:to>
                                    </p:set>
                                    <p:anim calcmode="lin" valueType="num">
                                      <p:cBhvr>
                                        <p:cTn id="23" dur="500" fill="hold"/>
                                        <p:tgtEl>
                                          <p:spTgt spid="31746"/>
                                        </p:tgtEl>
                                        <p:attrNameLst>
                                          <p:attrName>ppt_w</p:attrName>
                                        </p:attrNameLst>
                                      </p:cBhvr>
                                      <p:tavLst>
                                        <p:tav tm="0">
                                          <p:val>
                                            <p:fltVal val="0"/>
                                          </p:val>
                                        </p:tav>
                                        <p:tav tm="100000">
                                          <p:val>
                                            <p:strVal val="#ppt_w"/>
                                          </p:val>
                                        </p:tav>
                                      </p:tavLst>
                                    </p:anim>
                                    <p:anim calcmode="lin" valueType="num">
                                      <p:cBhvr>
                                        <p:cTn id="24" dur="500" fill="hold"/>
                                        <p:tgtEl>
                                          <p:spTgt spid="31746"/>
                                        </p:tgtEl>
                                        <p:attrNameLst>
                                          <p:attrName>ppt_h</p:attrName>
                                        </p:attrNameLst>
                                      </p:cBhvr>
                                      <p:tavLst>
                                        <p:tav tm="0">
                                          <p:val>
                                            <p:fltVal val="0"/>
                                          </p:val>
                                        </p:tav>
                                        <p:tav tm="100000">
                                          <p:val>
                                            <p:strVal val="#ppt_h"/>
                                          </p:val>
                                        </p:tav>
                                      </p:tavLst>
                                    </p:anim>
                                    <p:anim calcmode="lin" valueType="num">
                                      <p:cBhvr>
                                        <p:cTn id="25" dur="500" fill="hold"/>
                                        <p:tgtEl>
                                          <p:spTgt spid="31746"/>
                                        </p:tgtEl>
                                        <p:attrNameLst>
                                          <p:attrName>style.rotation</p:attrName>
                                        </p:attrNameLst>
                                      </p:cBhvr>
                                      <p:tavLst>
                                        <p:tav tm="0">
                                          <p:val>
                                            <p:fltVal val="360"/>
                                          </p:val>
                                        </p:tav>
                                        <p:tav tm="100000">
                                          <p:val>
                                            <p:fltVal val="0"/>
                                          </p:val>
                                        </p:tav>
                                      </p:tavLst>
                                    </p:anim>
                                    <p:animEffect transition="in" filter="fade">
                                      <p:cBhvr>
                                        <p:cTn id="26" dur="500"/>
                                        <p:tgtEl>
                                          <p:spTgt spid="31746"/>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31748"/>
                                        </p:tgtEl>
                                        <p:attrNameLst>
                                          <p:attrName>style.visibility</p:attrName>
                                        </p:attrNameLst>
                                      </p:cBhvr>
                                      <p:to>
                                        <p:strVal val="visible"/>
                                      </p:to>
                                    </p:set>
                                    <p:anim calcmode="lin" valueType="num">
                                      <p:cBhvr>
                                        <p:cTn id="31" dur="500" decel="50000" fill="hold">
                                          <p:stCondLst>
                                            <p:cond delay="0"/>
                                          </p:stCondLst>
                                        </p:cTn>
                                        <p:tgtEl>
                                          <p:spTgt spid="31748"/>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1748"/>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1748"/>
                                        </p:tgtEl>
                                        <p:attrNameLst>
                                          <p:attrName>ppt_w</p:attrName>
                                        </p:attrNameLst>
                                      </p:cBhvr>
                                      <p:tavLst>
                                        <p:tav tm="0">
                                          <p:val>
                                            <p:strVal val="#ppt_w*.05"/>
                                          </p:val>
                                        </p:tav>
                                        <p:tav tm="100000">
                                          <p:val>
                                            <p:strVal val="#ppt_w"/>
                                          </p:val>
                                        </p:tav>
                                      </p:tavLst>
                                    </p:anim>
                                    <p:anim calcmode="lin" valueType="num">
                                      <p:cBhvr>
                                        <p:cTn id="34" dur="1000" fill="hold"/>
                                        <p:tgtEl>
                                          <p:spTgt spid="31748"/>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1748"/>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1748"/>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1748"/>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1748"/>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31749"/>
                                        </p:tgtEl>
                                        <p:attrNameLst>
                                          <p:attrName>style.visibility</p:attrName>
                                        </p:attrNameLst>
                                      </p:cBhvr>
                                      <p:to>
                                        <p:strVal val="visible"/>
                                      </p:to>
                                    </p:set>
                                    <p:anim calcmode="lin" valueType="num">
                                      <p:cBhvr>
                                        <p:cTn id="43" dur="500" decel="50000" fill="hold">
                                          <p:stCondLst>
                                            <p:cond delay="0"/>
                                          </p:stCondLst>
                                        </p:cTn>
                                        <p:tgtEl>
                                          <p:spTgt spid="31749"/>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31749"/>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31749"/>
                                        </p:tgtEl>
                                        <p:attrNameLst>
                                          <p:attrName>ppt_w</p:attrName>
                                        </p:attrNameLst>
                                      </p:cBhvr>
                                      <p:tavLst>
                                        <p:tav tm="0">
                                          <p:val>
                                            <p:strVal val="#ppt_w*.05"/>
                                          </p:val>
                                        </p:tav>
                                        <p:tav tm="100000">
                                          <p:val>
                                            <p:strVal val="#ppt_w"/>
                                          </p:val>
                                        </p:tav>
                                      </p:tavLst>
                                    </p:anim>
                                    <p:anim calcmode="lin" valueType="num">
                                      <p:cBhvr>
                                        <p:cTn id="46" dur="1000" fill="hold"/>
                                        <p:tgtEl>
                                          <p:spTgt spid="31749"/>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31749"/>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31749"/>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31749"/>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317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5" grpId="0"/>
      <p:bldP spid="31748" grpId="0"/>
      <p:bldP spid="317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Заголовок 1"/>
          <p:cNvSpPr>
            <a:spLocks noGrp="1"/>
          </p:cNvSpPr>
          <p:nvPr>
            <p:ph type="title"/>
          </p:nvPr>
        </p:nvSpPr>
        <p:spPr>
          <a:xfrm>
            <a:off x="250825" y="0"/>
            <a:ext cx="8353425" cy="863600"/>
          </a:xfrm>
        </p:spPr>
        <p:txBody>
          <a:bodyPr/>
          <a:lstStyle/>
          <a:p>
            <a:pPr algn="ctr" eaLnBrk="1" hangingPunct="1"/>
            <a:r>
              <a:rPr lang="en-US" sz="4800" b="1" smtClean="0">
                <a:solidFill>
                  <a:srgbClr val="000099"/>
                </a:solidFill>
              </a:rPr>
              <a:t>The Tower of London</a:t>
            </a:r>
            <a:endParaRPr lang="ru-RU" sz="4800" smtClean="0">
              <a:solidFill>
                <a:srgbClr val="000099"/>
              </a:solidFill>
            </a:endParaRPr>
          </a:p>
        </p:txBody>
      </p:sp>
      <p:pic>
        <p:nvPicPr>
          <p:cNvPr id="32771" name="Picture 2" descr="C:\Documents and Settings\Учитель\Мои документы\работа\картинки к урокам\Лондон\71928205.jpg"/>
          <p:cNvPicPr>
            <a:picLocks noChangeAspect="1" noChangeArrowheads="1"/>
          </p:cNvPicPr>
          <p:nvPr/>
        </p:nvPicPr>
        <p:blipFill>
          <a:blip r:embed="rId2" cstate="screen"/>
          <a:srcRect/>
          <a:stretch>
            <a:fillRect/>
          </a:stretch>
        </p:blipFill>
        <p:spPr bwMode="auto">
          <a:xfrm>
            <a:off x="4787900" y="981075"/>
            <a:ext cx="3887788" cy="3627438"/>
          </a:xfrm>
          <a:prstGeom prst="rect">
            <a:avLst/>
          </a:prstGeom>
          <a:noFill/>
          <a:ln w="9525">
            <a:noFill/>
            <a:miter lim="800000"/>
            <a:headEnd/>
            <a:tailEnd/>
          </a:ln>
        </p:spPr>
      </p:pic>
      <p:sp>
        <p:nvSpPr>
          <p:cNvPr id="32772" name="TextBox 5"/>
          <p:cNvSpPr txBox="1">
            <a:spLocks noChangeArrowheads="1"/>
          </p:cNvSpPr>
          <p:nvPr/>
        </p:nvSpPr>
        <p:spPr bwMode="auto">
          <a:xfrm>
            <a:off x="395288" y="836613"/>
            <a:ext cx="4176712" cy="1462087"/>
          </a:xfrm>
          <a:prstGeom prst="rect">
            <a:avLst/>
          </a:prstGeom>
          <a:noFill/>
          <a:ln w="9525">
            <a:noFill/>
            <a:miter lim="800000"/>
            <a:headEnd/>
            <a:tailEnd/>
          </a:ln>
        </p:spPr>
        <p:txBody>
          <a:bodyPr>
            <a:spAutoFit/>
          </a:bodyPr>
          <a:lstStyle/>
          <a:p>
            <a:pPr algn="ctr"/>
            <a:r>
              <a:rPr lang="en-US" sz="2400">
                <a:latin typeface="Constantia" pitchFamily="18" charset="0"/>
              </a:rPr>
              <a:t>The guards in the Tower of London are called Beefeaters.</a:t>
            </a:r>
            <a:endParaRPr lang="ru-RU" sz="2400">
              <a:latin typeface="Constantia" pitchFamily="18" charset="0"/>
            </a:endParaRPr>
          </a:p>
          <a:p>
            <a:pPr algn="ctr"/>
            <a:endParaRPr lang="ru-RU" sz="1800" b="0">
              <a:latin typeface="Constantia" pitchFamily="18" charset="0"/>
            </a:endParaRPr>
          </a:p>
        </p:txBody>
      </p:sp>
      <p:sp>
        <p:nvSpPr>
          <p:cNvPr id="32773" name="TextBox 6"/>
          <p:cNvSpPr txBox="1">
            <a:spLocks noChangeArrowheads="1"/>
          </p:cNvSpPr>
          <p:nvPr/>
        </p:nvSpPr>
        <p:spPr bwMode="auto">
          <a:xfrm>
            <a:off x="4103688" y="4941888"/>
            <a:ext cx="5040312" cy="1568450"/>
          </a:xfrm>
          <a:prstGeom prst="rect">
            <a:avLst/>
          </a:prstGeom>
          <a:noFill/>
          <a:ln w="9525">
            <a:noFill/>
            <a:miter lim="800000"/>
            <a:headEnd/>
            <a:tailEnd/>
          </a:ln>
        </p:spPr>
        <p:txBody>
          <a:bodyPr>
            <a:spAutoFit/>
          </a:bodyPr>
          <a:lstStyle/>
          <a:p>
            <a:r>
              <a:rPr lang="en-US" sz="2400">
                <a:latin typeface="Constantia" pitchFamily="18" charset="0"/>
              </a:rPr>
              <a:t>Ravens always live in the Tower of London. The legend says that if they fly away, Britain will fall, that’s why ravens’ wings are cut.</a:t>
            </a:r>
            <a:endParaRPr lang="ru-RU" sz="2400">
              <a:latin typeface="Constantia" pitchFamily="18" charset="0"/>
            </a:endParaRPr>
          </a:p>
        </p:txBody>
      </p:sp>
      <p:pic>
        <p:nvPicPr>
          <p:cNvPr id="32775" name="Picture 7" descr="%D1%81%D1%82%D1%80%D0%B0%D0%B6%D0%BD%D0%B8%D0%BA-%D1%82%D0%B0%D1%83%D1%8D%D1%80%D0%B0"/>
          <p:cNvPicPr>
            <a:picLocks noChangeAspect="1" noChangeArrowheads="1"/>
          </p:cNvPicPr>
          <p:nvPr/>
        </p:nvPicPr>
        <p:blipFill>
          <a:blip r:embed="rId3" cstate="screen"/>
          <a:srcRect/>
          <a:stretch>
            <a:fillRect/>
          </a:stretch>
        </p:blipFill>
        <p:spPr bwMode="auto">
          <a:xfrm>
            <a:off x="611188" y="1989138"/>
            <a:ext cx="3127375" cy="4668837"/>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2769"/>
                                        </p:tgtEl>
                                        <p:attrNameLst>
                                          <p:attrName>style.visibility</p:attrName>
                                        </p:attrNameLst>
                                      </p:cBhvr>
                                      <p:to>
                                        <p:strVal val="visible"/>
                                      </p:to>
                                    </p:set>
                                    <p:anim calcmode="lin" valueType="num">
                                      <p:cBhvr>
                                        <p:cTn id="7" dur="500" decel="50000" fill="hold">
                                          <p:stCondLst>
                                            <p:cond delay="0"/>
                                          </p:stCondLst>
                                        </p:cTn>
                                        <p:tgtEl>
                                          <p:spTgt spid="3276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276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2769"/>
                                        </p:tgtEl>
                                        <p:attrNameLst>
                                          <p:attrName>ppt_w</p:attrName>
                                        </p:attrNameLst>
                                      </p:cBhvr>
                                      <p:tavLst>
                                        <p:tav tm="0">
                                          <p:val>
                                            <p:strVal val="#ppt_w*.05"/>
                                          </p:val>
                                        </p:tav>
                                        <p:tav tm="100000">
                                          <p:val>
                                            <p:strVal val="#ppt_w"/>
                                          </p:val>
                                        </p:tav>
                                      </p:tavLst>
                                    </p:anim>
                                    <p:anim calcmode="lin" valueType="num">
                                      <p:cBhvr>
                                        <p:cTn id="10" dur="1000" fill="hold"/>
                                        <p:tgtEl>
                                          <p:spTgt spid="3276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276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276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276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2769"/>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2775"/>
                                        </p:tgtEl>
                                        <p:attrNameLst>
                                          <p:attrName>style.visibility</p:attrName>
                                        </p:attrNameLst>
                                      </p:cBhvr>
                                      <p:to>
                                        <p:strVal val="visible"/>
                                      </p:to>
                                    </p:set>
                                    <p:anim calcmode="lin" valueType="num">
                                      <p:cBhvr>
                                        <p:cTn id="19" dur="500" decel="50000" fill="hold">
                                          <p:stCondLst>
                                            <p:cond delay="0"/>
                                          </p:stCondLst>
                                        </p:cTn>
                                        <p:tgtEl>
                                          <p:spTgt spid="32775"/>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2775"/>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2775"/>
                                        </p:tgtEl>
                                        <p:attrNameLst>
                                          <p:attrName>ppt_w</p:attrName>
                                        </p:attrNameLst>
                                      </p:cBhvr>
                                      <p:tavLst>
                                        <p:tav tm="0">
                                          <p:val>
                                            <p:strVal val="#ppt_w*.05"/>
                                          </p:val>
                                        </p:tav>
                                        <p:tav tm="100000">
                                          <p:val>
                                            <p:strVal val="#ppt_w"/>
                                          </p:val>
                                        </p:tav>
                                      </p:tavLst>
                                    </p:anim>
                                    <p:anim calcmode="lin" valueType="num">
                                      <p:cBhvr>
                                        <p:cTn id="22" dur="1000" fill="hold"/>
                                        <p:tgtEl>
                                          <p:spTgt spid="32775"/>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2775"/>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2775"/>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2775"/>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2775"/>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32771"/>
                                        </p:tgtEl>
                                        <p:attrNameLst>
                                          <p:attrName>style.visibility</p:attrName>
                                        </p:attrNameLst>
                                      </p:cBhvr>
                                      <p:to>
                                        <p:strVal val="visible"/>
                                      </p:to>
                                    </p:set>
                                    <p:anim calcmode="lin" valueType="num">
                                      <p:cBhvr>
                                        <p:cTn id="31" dur="500" decel="50000" fill="hold">
                                          <p:stCondLst>
                                            <p:cond delay="0"/>
                                          </p:stCondLst>
                                        </p:cTn>
                                        <p:tgtEl>
                                          <p:spTgt spid="32771"/>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2771"/>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2771"/>
                                        </p:tgtEl>
                                        <p:attrNameLst>
                                          <p:attrName>ppt_w</p:attrName>
                                        </p:attrNameLst>
                                      </p:cBhvr>
                                      <p:tavLst>
                                        <p:tav tm="0">
                                          <p:val>
                                            <p:strVal val="#ppt_w*.05"/>
                                          </p:val>
                                        </p:tav>
                                        <p:tav tm="100000">
                                          <p:val>
                                            <p:strVal val="#ppt_w"/>
                                          </p:val>
                                        </p:tav>
                                      </p:tavLst>
                                    </p:anim>
                                    <p:anim calcmode="lin" valueType="num">
                                      <p:cBhvr>
                                        <p:cTn id="34" dur="1000" fill="hold"/>
                                        <p:tgtEl>
                                          <p:spTgt spid="32771"/>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2771"/>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2771"/>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2771"/>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2771"/>
                                        </p:tgtEl>
                                      </p:cBhvr>
                                    </p:animEffect>
                                  </p:childTnLst>
                                </p:cTn>
                              </p:par>
                            </p:childTnLst>
                          </p:cTn>
                        </p:par>
                      </p:childTnLst>
                    </p:cTn>
                  </p:par>
                  <p:par>
                    <p:cTn id="39" fill="hold">
                      <p:stCondLst>
                        <p:cond delay="indefinite"/>
                      </p:stCondLst>
                      <p:childTnLst>
                        <p:par>
                          <p:cTn id="40" fill="hold">
                            <p:stCondLst>
                              <p:cond delay="0"/>
                            </p:stCondLst>
                            <p:childTnLst>
                              <p:par>
                                <p:cTn id="41" presetID="5" presetClass="entr" presetSubtype="10" fill="hold" grpId="0" nodeType="clickEffect">
                                  <p:stCondLst>
                                    <p:cond delay="0"/>
                                  </p:stCondLst>
                                  <p:childTnLst>
                                    <p:set>
                                      <p:cBhvr>
                                        <p:cTn id="42" dur="1" fill="hold">
                                          <p:stCondLst>
                                            <p:cond delay="0"/>
                                          </p:stCondLst>
                                        </p:cTn>
                                        <p:tgtEl>
                                          <p:spTgt spid="32772"/>
                                        </p:tgtEl>
                                        <p:attrNameLst>
                                          <p:attrName>style.visibility</p:attrName>
                                        </p:attrNameLst>
                                      </p:cBhvr>
                                      <p:to>
                                        <p:strVal val="visible"/>
                                      </p:to>
                                    </p:set>
                                    <p:animEffect transition="in" filter="checkerboard(across)">
                                      <p:cBhvr>
                                        <p:cTn id="43" dur="500"/>
                                        <p:tgtEl>
                                          <p:spTgt spid="32772"/>
                                        </p:tgtEl>
                                      </p:cBhvr>
                                    </p:animEffect>
                                  </p:childTnLst>
                                </p:cTn>
                              </p:par>
                            </p:childTnLst>
                          </p:cTn>
                        </p:par>
                      </p:childTnLst>
                    </p:cTn>
                  </p:par>
                  <p:par>
                    <p:cTn id="44" fill="hold">
                      <p:stCondLst>
                        <p:cond delay="indefinite"/>
                      </p:stCondLst>
                      <p:childTnLst>
                        <p:par>
                          <p:cTn id="45" fill="hold">
                            <p:stCondLst>
                              <p:cond delay="0"/>
                            </p:stCondLst>
                            <p:childTnLst>
                              <p:par>
                                <p:cTn id="46" presetID="5" presetClass="entr" presetSubtype="10" fill="hold" grpId="0" nodeType="clickEffect">
                                  <p:stCondLst>
                                    <p:cond delay="0"/>
                                  </p:stCondLst>
                                  <p:childTnLst>
                                    <p:set>
                                      <p:cBhvr>
                                        <p:cTn id="47" dur="1" fill="hold">
                                          <p:stCondLst>
                                            <p:cond delay="0"/>
                                          </p:stCondLst>
                                        </p:cTn>
                                        <p:tgtEl>
                                          <p:spTgt spid="32773"/>
                                        </p:tgtEl>
                                        <p:attrNameLst>
                                          <p:attrName>style.visibility</p:attrName>
                                        </p:attrNameLst>
                                      </p:cBhvr>
                                      <p:to>
                                        <p:strVal val="visible"/>
                                      </p:to>
                                    </p:set>
                                    <p:animEffect transition="in" filter="checkerboard(across)">
                                      <p:cBhvr>
                                        <p:cTn id="48" dur="5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p:bldP spid="32772" grpId="0"/>
      <p:bldP spid="3277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65175"/>
          </a:xfrm>
        </p:spPr>
        <p:txBody>
          <a:bodyPr/>
          <a:lstStyle/>
          <a:p>
            <a:pPr algn="ctr" eaLnBrk="1" hangingPunct="1"/>
            <a:r>
              <a:rPr lang="ru-RU" sz="4500" b="1" smtClean="0">
                <a:solidFill>
                  <a:srgbClr val="7030A0"/>
                </a:solidFill>
              </a:rPr>
              <a:t/>
            </a:r>
            <a:br>
              <a:rPr lang="ru-RU" sz="4500" b="1" smtClean="0">
                <a:solidFill>
                  <a:srgbClr val="7030A0"/>
                </a:solidFill>
              </a:rPr>
            </a:br>
            <a:r>
              <a:rPr lang="en-US" sz="4800" b="1" smtClean="0">
                <a:solidFill>
                  <a:srgbClr val="000099"/>
                </a:solidFill>
              </a:rPr>
              <a:t>Covent Garden</a:t>
            </a:r>
            <a:endParaRPr lang="ru-RU" sz="4800" smtClean="0">
              <a:solidFill>
                <a:srgbClr val="000099"/>
              </a:solidFill>
            </a:endParaRPr>
          </a:p>
        </p:txBody>
      </p:sp>
      <p:sp>
        <p:nvSpPr>
          <p:cNvPr id="33794" name="TextBox 3"/>
          <p:cNvSpPr txBox="1">
            <a:spLocks noChangeArrowheads="1"/>
          </p:cNvSpPr>
          <p:nvPr/>
        </p:nvSpPr>
        <p:spPr bwMode="auto">
          <a:xfrm>
            <a:off x="0" y="558800"/>
            <a:ext cx="2122488" cy="6299200"/>
          </a:xfrm>
          <a:prstGeom prst="rect">
            <a:avLst/>
          </a:prstGeom>
          <a:noFill/>
          <a:ln w="9525">
            <a:noFill/>
            <a:miter lim="800000"/>
            <a:headEnd/>
            <a:tailEnd/>
          </a:ln>
        </p:spPr>
        <p:txBody>
          <a:bodyPr>
            <a:spAutoFit/>
          </a:bodyPr>
          <a:lstStyle/>
          <a:p>
            <a:r>
              <a:rPr lang="en-US" sz="2400">
                <a:latin typeface="Constantia" pitchFamily="18" charset="0"/>
              </a:rPr>
              <a:t>The last point of our excursion is Covent Garden. It is the biggest cultural and shopping center in Britain. It was officially established by King Charles II in 1670 as a market place. </a:t>
            </a:r>
            <a:endParaRPr lang="ru-RU" sz="2400" b="0">
              <a:latin typeface="Constantia" pitchFamily="18" charset="0"/>
            </a:endParaRPr>
          </a:p>
        </p:txBody>
      </p:sp>
      <p:pic>
        <p:nvPicPr>
          <p:cNvPr id="33795" name="Picture 2" descr="http://imusttravel.ca/wp-admin/covent-garden-market-london-england-i5.jpg"/>
          <p:cNvPicPr>
            <a:picLocks noChangeAspect="1" noChangeArrowheads="1"/>
          </p:cNvPicPr>
          <p:nvPr/>
        </p:nvPicPr>
        <p:blipFill>
          <a:blip r:embed="rId2" cstate="screen"/>
          <a:srcRect/>
          <a:stretch>
            <a:fillRect/>
          </a:stretch>
        </p:blipFill>
        <p:spPr bwMode="auto">
          <a:xfrm>
            <a:off x="2051050" y="981075"/>
            <a:ext cx="6875463" cy="4532313"/>
          </a:xfrm>
          <a:prstGeom prst="rect">
            <a:avLst/>
          </a:prstGeom>
          <a:noFill/>
          <a:ln w="9525">
            <a:noFill/>
            <a:miter lim="800000"/>
            <a:headEnd/>
            <a:tailEnd/>
          </a:ln>
        </p:spPr>
      </p:pic>
      <p:sp>
        <p:nvSpPr>
          <p:cNvPr id="33796" name="TextBox 5"/>
          <p:cNvSpPr txBox="1">
            <a:spLocks noChangeArrowheads="1"/>
          </p:cNvSpPr>
          <p:nvPr/>
        </p:nvSpPr>
        <p:spPr bwMode="auto">
          <a:xfrm>
            <a:off x="323850" y="5013325"/>
            <a:ext cx="8820150" cy="427038"/>
          </a:xfrm>
          <a:prstGeom prst="rect">
            <a:avLst/>
          </a:prstGeom>
          <a:noFill/>
          <a:ln w="9525">
            <a:noFill/>
            <a:miter lim="800000"/>
            <a:headEnd/>
            <a:tailEnd/>
          </a:ln>
        </p:spPr>
        <p:txBody>
          <a:bodyPr>
            <a:spAutoFit/>
          </a:bodyPr>
          <a:lstStyle/>
          <a:p>
            <a:endParaRPr lang="ru-RU" sz="2200">
              <a:latin typeface="Constantia" pitchFamily="18" charset="0"/>
            </a:endParaRPr>
          </a:p>
        </p:txBody>
      </p:sp>
      <p:sp>
        <p:nvSpPr>
          <p:cNvPr id="33798" name="Text Box 6"/>
          <p:cNvSpPr txBox="1">
            <a:spLocks noChangeArrowheads="1"/>
          </p:cNvSpPr>
          <p:nvPr/>
        </p:nvSpPr>
        <p:spPr bwMode="auto">
          <a:xfrm>
            <a:off x="2700338" y="5670550"/>
            <a:ext cx="6010275" cy="1187450"/>
          </a:xfrm>
          <a:prstGeom prst="rect">
            <a:avLst/>
          </a:prstGeom>
          <a:noFill/>
          <a:ln w="9525">
            <a:noFill/>
            <a:miter lim="800000"/>
            <a:headEnd/>
            <a:tailEnd/>
          </a:ln>
        </p:spPr>
        <p:txBody>
          <a:bodyPr>
            <a:spAutoFit/>
          </a:bodyPr>
          <a:lstStyle/>
          <a:p>
            <a:r>
              <a:rPr lang="en-US" sz="2400">
                <a:latin typeface="Constantia" pitchFamily="18" charset="0"/>
              </a:rPr>
              <a:t>Now it is a lively shopping area with a lot of restaurants and cafes.</a:t>
            </a:r>
            <a:endParaRPr lang="ru-RU" sz="2400" b="0">
              <a:latin typeface="Constantia" pitchFamily="18" charset="0"/>
            </a:endParaRPr>
          </a:p>
          <a:p>
            <a:endParaRPr lang="ru-RU" sz="2400" b="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33795"/>
                                        </p:tgtEl>
                                        <p:attrNameLst>
                                          <p:attrName>style.visibility</p:attrName>
                                        </p:attrNameLst>
                                      </p:cBhvr>
                                      <p:to>
                                        <p:strVal val="visible"/>
                                      </p:to>
                                    </p:set>
                                    <p:anim calcmode="lin" valueType="num">
                                      <p:cBhvr>
                                        <p:cTn id="13" dur="500" fill="hold"/>
                                        <p:tgtEl>
                                          <p:spTgt spid="33795"/>
                                        </p:tgtEl>
                                        <p:attrNameLst>
                                          <p:attrName>ppt_w</p:attrName>
                                        </p:attrNameLst>
                                      </p:cBhvr>
                                      <p:tavLst>
                                        <p:tav tm="0">
                                          <p:val>
                                            <p:fltVal val="0"/>
                                          </p:val>
                                        </p:tav>
                                        <p:tav tm="100000">
                                          <p:val>
                                            <p:strVal val="#ppt_w"/>
                                          </p:val>
                                        </p:tav>
                                      </p:tavLst>
                                    </p:anim>
                                    <p:anim calcmode="lin" valueType="num">
                                      <p:cBhvr>
                                        <p:cTn id="14" dur="500" fill="hold"/>
                                        <p:tgtEl>
                                          <p:spTgt spid="33795"/>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47" presetClass="entr" presetSubtype="0" fill="hold" grpId="0" nodeType="clickEffect">
                                  <p:stCondLst>
                                    <p:cond delay="0"/>
                                  </p:stCondLst>
                                  <p:childTnLst>
                                    <p:set>
                                      <p:cBhvr>
                                        <p:cTn id="18" dur="1" fill="hold">
                                          <p:stCondLst>
                                            <p:cond delay="0"/>
                                          </p:stCondLst>
                                        </p:cTn>
                                        <p:tgtEl>
                                          <p:spTgt spid="33794"/>
                                        </p:tgtEl>
                                        <p:attrNameLst>
                                          <p:attrName>style.visibility</p:attrName>
                                        </p:attrNameLst>
                                      </p:cBhvr>
                                      <p:to>
                                        <p:strVal val="visible"/>
                                      </p:to>
                                    </p:set>
                                    <p:animEffect transition="in" filter="fade">
                                      <p:cBhvr>
                                        <p:cTn id="19" dur="1000"/>
                                        <p:tgtEl>
                                          <p:spTgt spid="33794"/>
                                        </p:tgtEl>
                                      </p:cBhvr>
                                    </p:animEffect>
                                    <p:anim calcmode="lin" valueType="num">
                                      <p:cBhvr>
                                        <p:cTn id="20" dur="1000" fill="hold"/>
                                        <p:tgtEl>
                                          <p:spTgt spid="33794"/>
                                        </p:tgtEl>
                                        <p:attrNameLst>
                                          <p:attrName>ppt_x</p:attrName>
                                        </p:attrNameLst>
                                      </p:cBhvr>
                                      <p:tavLst>
                                        <p:tav tm="0">
                                          <p:val>
                                            <p:strVal val="#ppt_x"/>
                                          </p:val>
                                        </p:tav>
                                        <p:tav tm="100000">
                                          <p:val>
                                            <p:strVal val="#ppt_x"/>
                                          </p:val>
                                        </p:tav>
                                      </p:tavLst>
                                    </p:anim>
                                    <p:anim calcmode="lin" valueType="num">
                                      <p:cBhvr>
                                        <p:cTn id="21" dur="1000" fill="hold"/>
                                        <p:tgtEl>
                                          <p:spTgt spid="3379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3798"/>
                                        </p:tgtEl>
                                        <p:attrNameLst>
                                          <p:attrName>style.visibility</p:attrName>
                                        </p:attrNameLst>
                                      </p:cBhvr>
                                      <p:to>
                                        <p:strVal val="visible"/>
                                      </p:to>
                                    </p:set>
                                    <p:animEffect transition="in" filter="fade">
                                      <p:cBhvr>
                                        <p:cTn id="26" dur="1000"/>
                                        <p:tgtEl>
                                          <p:spTgt spid="33798"/>
                                        </p:tgtEl>
                                      </p:cBhvr>
                                    </p:animEffect>
                                    <p:anim calcmode="lin" valueType="num">
                                      <p:cBhvr>
                                        <p:cTn id="27" dur="1000" fill="hold"/>
                                        <p:tgtEl>
                                          <p:spTgt spid="33798"/>
                                        </p:tgtEl>
                                        <p:attrNameLst>
                                          <p:attrName>ppt_x</p:attrName>
                                        </p:attrNameLst>
                                      </p:cBhvr>
                                      <p:tavLst>
                                        <p:tav tm="0">
                                          <p:val>
                                            <p:strVal val="#ppt_x"/>
                                          </p:val>
                                        </p:tav>
                                        <p:tav tm="100000">
                                          <p:val>
                                            <p:strVal val="#ppt_x"/>
                                          </p:val>
                                        </p:tav>
                                      </p:tavLst>
                                    </p:anim>
                                    <p:anim calcmode="lin" valueType="num">
                                      <p:cBhvr>
                                        <p:cTn id="28" dur="1000" fill="hold"/>
                                        <p:tgtEl>
                                          <p:spTgt spid="337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3794" grpId="0"/>
      <p:bldP spid="33798"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713"/>
            <a:ext cx="8229600" cy="503237"/>
          </a:xfrm>
        </p:spPr>
        <p:txBody>
          <a:bodyPr/>
          <a:lstStyle/>
          <a:p>
            <a:pPr algn="ctr" eaLnBrk="1" hangingPunct="1"/>
            <a:r>
              <a:rPr lang="ru-RU" sz="4800" b="1" smtClean="0">
                <a:solidFill>
                  <a:srgbClr val="000099"/>
                </a:solidFill>
                <a:latin typeface="Arial" charset="0"/>
              </a:rPr>
              <a:t>Цель:</a:t>
            </a:r>
          </a:p>
        </p:txBody>
      </p:sp>
      <p:sp>
        <p:nvSpPr>
          <p:cNvPr id="3" name="Содержимое 2"/>
          <p:cNvSpPr>
            <a:spLocks noGrp="1"/>
          </p:cNvSpPr>
          <p:nvPr>
            <p:ph idx="1"/>
          </p:nvPr>
        </p:nvSpPr>
        <p:spPr>
          <a:xfrm>
            <a:off x="457200" y="1268413"/>
            <a:ext cx="8229600" cy="1277937"/>
          </a:xfrm>
        </p:spPr>
        <p:txBody>
          <a:bodyPr/>
          <a:lstStyle/>
          <a:p>
            <a:pPr eaLnBrk="1" hangingPunct="1">
              <a:lnSpc>
                <a:spcPct val="90000"/>
              </a:lnSpc>
              <a:buFont typeface="Wingdings 2" pitchFamily="18" charset="2"/>
              <a:buNone/>
            </a:pPr>
            <a:r>
              <a:rPr lang="en-US" b="1" smtClean="0"/>
              <a:t>   </a:t>
            </a:r>
            <a:r>
              <a:rPr lang="ru-RU" b="1" smtClean="0"/>
              <a:t>Ознакомление с достопримечательностями Лондона и развитие способности участвовать в процессе коммуникации на английском языке.</a:t>
            </a:r>
          </a:p>
        </p:txBody>
      </p:sp>
      <p:sp>
        <p:nvSpPr>
          <p:cNvPr id="15363" name="TextBox 3"/>
          <p:cNvSpPr txBox="1">
            <a:spLocks noChangeArrowheads="1"/>
          </p:cNvSpPr>
          <p:nvPr/>
        </p:nvSpPr>
        <p:spPr bwMode="auto">
          <a:xfrm>
            <a:off x="3303588" y="2605088"/>
            <a:ext cx="2536825" cy="823912"/>
          </a:xfrm>
          <a:prstGeom prst="rect">
            <a:avLst/>
          </a:prstGeom>
          <a:noFill/>
          <a:ln w="9525">
            <a:noFill/>
            <a:miter lim="800000"/>
            <a:headEnd/>
            <a:tailEnd/>
          </a:ln>
        </p:spPr>
        <p:txBody>
          <a:bodyPr wrap="none">
            <a:spAutoFit/>
          </a:bodyPr>
          <a:lstStyle/>
          <a:p>
            <a:pPr algn="ctr"/>
            <a:r>
              <a:rPr lang="ru-RU">
                <a:solidFill>
                  <a:srgbClr val="000099"/>
                </a:solidFill>
                <a:latin typeface="Constantia" pitchFamily="18" charset="0"/>
              </a:rPr>
              <a:t>Задачи:</a:t>
            </a:r>
          </a:p>
        </p:txBody>
      </p:sp>
      <p:sp>
        <p:nvSpPr>
          <p:cNvPr id="15364" name="TextBox 5"/>
          <p:cNvSpPr txBox="1">
            <a:spLocks noChangeArrowheads="1"/>
          </p:cNvSpPr>
          <p:nvPr/>
        </p:nvSpPr>
        <p:spPr bwMode="auto">
          <a:xfrm>
            <a:off x="250825" y="3644900"/>
            <a:ext cx="8642350" cy="2646878"/>
          </a:xfrm>
          <a:prstGeom prst="rect">
            <a:avLst/>
          </a:prstGeom>
          <a:noFill/>
          <a:ln w="9525">
            <a:noFill/>
            <a:miter lim="800000"/>
            <a:headEnd/>
            <a:tailEnd/>
          </a:ln>
        </p:spPr>
        <p:txBody>
          <a:bodyPr>
            <a:spAutoFit/>
          </a:bodyPr>
          <a:lstStyle/>
          <a:p>
            <a:pPr>
              <a:buFontTx/>
              <a:buChar char="-"/>
            </a:pPr>
            <a:r>
              <a:rPr lang="ru-RU" sz="2600" dirty="0">
                <a:latin typeface="Constantia" pitchFamily="18" charset="0"/>
              </a:rPr>
              <a:t> Расширить знания о столице Великобритании</a:t>
            </a:r>
          </a:p>
          <a:p>
            <a:pPr>
              <a:buFontTx/>
              <a:buChar char="-"/>
            </a:pPr>
            <a:r>
              <a:rPr lang="ru-RU" sz="2600" dirty="0">
                <a:latin typeface="Constantia" pitchFamily="18" charset="0"/>
              </a:rPr>
              <a:t> Пробудить интерес к стране изучаемого языка: </a:t>
            </a:r>
          </a:p>
          <a:p>
            <a:r>
              <a:rPr lang="ru-RU" sz="2600" dirty="0">
                <a:latin typeface="Constantia" pitchFamily="18" charset="0"/>
              </a:rPr>
              <a:t>  истории и культуре Великобритании</a:t>
            </a:r>
          </a:p>
          <a:p>
            <a:r>
              <a:rPr lang="ru-RU" sz="2600" dirty="0">
                <a:latin typeface="Constantia" pitchFamily="18" charset="0"/>
              </a:rPr>
              <a:t>- Совершенствовать коммуникативные навыки</a:t>
            </a:r>
          </a:p>
          <a:p>
            <a:pPr>
              <a:buFontTx/>
              <a:buChar char="-"/>
            </a:pPr>
            <a:endParaRPr lang="ru-RU" sz="2600" dirty="0">
              <a:latin typeface="Constantia" pitchFamily="18" charset="0"/>
            </a:endParaRPr>
          </a:p>
          <a:p>
            <a:endParaRPr lang="ru-RU" sz="1800" dirty="0">
              <a:latin typeface="Constantia" pitchFamily="18" charset="0"/>
            </a:endParaRPr>
          </a:p>
          <a:p>
            <a:pPr>
              <a:buFontTx/>
              <a:buChar char="-"/>
            </a:pPr>
            <a:endParaRPr lang="ru-RU" sz="1800" b="0" dirty="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5363"/>
                                        </p:tgtEl>
                                        <p:attrNameLst>
                                          <p:attrName>style.visibility</p:attrName>
                                        </p:attrNameLst>
                                      </p:cBhvr>
                                      <p:to>
                                        <p:strVal val="visible"/>
                                      </p:to>
                                    </p:set>
                                    <p:animEffect transition="in" filter="checkerboard(across)">
                                      <p:cBhvr>
                                        <p:cTn id="12" dur="500"/>
                                        <p:tgtEl>
                                          <p:spTgt spid="15363"/>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80">
                                          <p:stCondLst>
                                            <p:cond delay="0"/>
                                          </p:stCondLst>
                                        </p:cTn>
                                        <p:tgtEl>
                                          <p:spTgt spid="3"/>
                                        </p:tgtEl>
                                      </p:cBhvr>
                                    </p:animEffect>
                                    <p:anim calcmode="lin" valueType="num">
                                      <p:cBhvr>
                                        <p:cTn id="1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3" dur="26">
                                          <p:stCondLst>
                                            <p:cond delay="650"/>
                                          </p:stCondLst>
                                        </p:cTn>
                                        <p:tgtEl>
                                          <p:spTgt spid="3"/>
                                        </p:tgtEl>
                                      </p:cBhvr>
                                      <p:to x="100000" y="60000"/>
                                    </p:animScale>
                                    <p:animScale>
                                      <p:cBhvr>
                                        <p:cTn id="24" dur="166" decel="50000">
                                          <p:stCondLst>
                                            <p:cond delay="676"/>
                                          </p:stCondLst>
                                        </p:cTn>
                                        <p:tgtEl>
                                          <p:spTgt spid="3"/>
                                        </p:tgtEl>
                                      </p:cBhvr>
                                      <p:to x="100000" y="100000"/>
                                    </p:animScale>
                                    <p:animScale>
                                      <p:cBhvr>
                                        <p:cTn id="25" dur="26">
                                          <p:stCondLst>
                                            <p:cond delay="1312"/>
                                          </p:stCondLst>
                                        </p:cTn>
                                        <p:tgtEl>
                                          <p:spTgt spid="3"/>
                                        </p:tgtEl>
                                      </p:cBhvr>
                                      <p:to x="100000" y="80000"/>
                                    </p:animScale>
                                    <p:animScale>
                                      <p:cBhvr>
                                        <p:cTn id="26" dur="166" decel="50000">
                                          <p:stCondLst>
                                            <p:cond delay="1338"/>
                                          </p:stCondLst>
                                        </p:cTn>
                                        <p:tgtEl>
                                          <p:spTgt spid="3"/>
                                        </p:tgtEl>
                                      </p:cBhvr>
                                      <p:to x="100000" y="100000"/>
                                    </p:animScale>
                                    <p:animScale>
                                      <p:cBhvr>
                                        <p:cTn id="27" dur="26">
                                          <p:stCondLst>
                                            <p:cond delay="1642"/>
                                          </p:stCondLst>
                                        </p:cTn>
                                        <p:tgtEl>
                                          <p:spTgt spid="3"/>
                                        </p:tgtEl>
                                      </p:cBhvr>
                                      <p:to x="100000" y="90000"/>
                                    </p:animScale>
                                    <p:animScale>
                                      <p:cBhvr>
                                        <p:cTn id="28" dur="166" decel="50000">
                                          <p:stCondLst>
                                            <p:cond delay="1668"/>
                                          </p:stCondLst>
                                        </p:cTn>
                                        <p:tgtEl>
                                          <p:spTgt spid="3"/>
                                        </p:tgtEl>
                                      </p:cBhvr>
                                      <p:to x="100000" y="100000"/>
                                    </p:animScale>
                                    <p:animScale>
                                      <p:cBhvr>
                                        <p:cTn id="29" dur="26">
                                          <p:stCondLst>
                                            <p:cond delay="1808"/>
                                          </p:stCondLst>
                                        </p:cTn>
                                        <p:tgtEl>
                                          <p:spTgt spid="3"/>
                                        </p:tgtEl>
                                      </p:cBhvr>
                                      <p:to x="100000" y="95000"/>
                                    </p:animScale>
                                    <p:animScale>
                                      <p:cBhvr>
                                        <p:cTn id="30" dur="166" decel="50000">
                                          <p:stCondLst>
                                            <p:cond delay="1834"/>
                                          </p:stCondLst>
                                        </p:cTn>
                                        <p:tgtEl>
                                          <p:spTgt spid="3"/>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grpId="0" nodeType="clickEffect">
                                  <p:stCondLst>
                                    <p:cond delay="0"/>
                                  </p:stCondLst>
                                  <p:childTnLst>
                                    <p:set>
                                      <p:cBhvr>
                                        <p:cTn id="34" dur="1" fill="hold">
                                          <p:stCondLst>
                                            <p:cond delay="0"/>
                                          </p:stCondLst>
                                        </p:cTn>
                                        <p:tgtEl>
                                          <p:spTgt spid="15364"/>
                                        </p:tgtEl>
                                        <p:attrNameLst>
                                          <p:attrName>style.visibility</p:attrName>
                                        </p:attrNameLst>
                                      </p:cBhvr>
                                      <p:to>
                                        <p:strVal val="visible"/>
                                      </p:to>
                                    </p:set>
                                    <p:animEffect transition="in" filter="wipe(down)">
                                      <p:cBhvr>
                                        <p:cTn id="35" dur="580">
                                          <p:stCondLst>
                                            <p:cond delay="0"/>
                                          </p:stCondLst>
                                        </p:cTn>
                                        <p:tgtEl>
                                          <p:spTgt spid="15364"/>
                                        </p:tgtEl>
                                      </p:cBhvr>
                                    </p:animEffect>
                                    <p:anim calcmode="lin" valueType="num">
                                      <p:cBhvr>
                                        <p:cTn id="36" dur="1822" tmFilter="0,0; 0.14,0.36; 0.43,0.73; 0.71,0.91; 1.0,1.0">
                                          <p:stCondLst>
                                            <p:cond delay="0"/>
                                          </p:stCondLst>
                                        </p:cTn>
                                        <p:tgtEl>
                                          <p:spTgt spid="15364"/>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15364"/>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15364"/>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15364"/>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15364"/>
                                        </p:tgtEl>
                                        <p:attrNameLst>
                                          <p:attrName>ppt_y</p:attrName>
                                        </p:attrNameLst>
                                      </p:cBhvr>
                                      <p:tavLst>
                                        <p:tav tm="0" fmla="#ppt_y-sin(pi*$)/81">
                                          <p:val>
                                            <p:fltVal val="0"/>
                                          </p:val>
                                        </p:tav>
                                        <p:tav tm="100000">
                                          <p:val>
                                            <p:fltVal val="1"/>
                                          </p:val>
                                        </p:tav>
                                      </p:tavLst>
                                    </p:anim>
                                    <p:animScale>
                                      <p:cBhvr>
                                        <p:cTn id="41" dur="26">
                                          <p:stCondLst>
                                            <p:cond delay="650"/>
                                          </p:stCondLst>
                                        </p:cTn>
                                        <p:tgtEl>
                                          <p:spTgt spid="15364"/>
                                        </p:tgtEl>
                                      </p:cBhvr>
                                      <p:to x="100000" y="60000"/>
                                    </p:animScale>
                                    <p:animScale>
                                      <p:cBhvr>
                                        <p:cTn id="42" dur="166" decel="50000">
                                          <p:stCondLst>
                                            <p:cond delay="676"/>
                                          </p:stCondLst>
                                        </p:cTn>
                                        <p:tgtEl>
                                          <p:spTgt spid="15364"/>
                                        </p:tgtEl>
                                      </p:cBhvr>
                                      <p:to x="100000" y="100000"/>
                                    </p:animScale>
                                    <p:animScale>
                                      <p:cBhvr>
                                        <p:cTn id="43" dur="26">
                                          <p:stCondLst>
                                            <p:cond delay="1312"/>
                                          </p:stCondLst>
                                        </p:cTn>
                                        <p:tgtEl>
                                          <p:spTgt spid="15364"/>
                                        </p:tgtEl>
                                      </p:cBhvr>
                                      <p:to x="100000" y="80000"/>
                                    </p:animScale>
                                    <p:animScale>
                                      <p:cBhvr>
                                        <p:cTn id="44" dur="166" decel="50000">
                                          <p:stCondLst>
                                            <p:cond delay="1338"/>
                                          </p:stCondLst>
                                        </p:cTn>
                                        <p:tgtEl>
                                          <p:spTgt spid="15364"/>
                                        </p:tgtEl>
                                      </p:cBhvr>
                                      <p:to x="100000" y="100000"/>
                                    </p:animScale>
                                    <p:animScale>
                                      <p:cBhvr>
                                        <p:cTn id="45" dur="26">
                                          <p:stCondLst>
                                            <p:cond delay="1642"/>
                                          </p:stCondLst>
                                        </p:cTn>
                                        <p:tgtEl>
                                          <p:spTgt spid="15364"/>
                                        </p:tgtEl>
                                      </p:cBhvr>
                                      <p:to x="100000" y="90000"/>
                                    </p:animScale>
                                    <p:animScale>
                                      <p:cBhvr>
                                        <p:cTn id="46" dur="166" decel="50000">
                                          <p:stCondLst>
                                            <p:cond delay="1668"/>
                                          </p:stCondLst>
                                        </p:cTn>
                                        <p:tgtEl>
                                          <p:spTgt spid="15364"/>
                                        </p:tgtEl>
                                      </p:cBhvr>
                                      <p:to x="100000" y="100000"/>
                                    </p:animScale>
                                    <p:animScale>
                                      <p:cBhvr>
                                        <p:cTn id="47" dur="26">
                                          <p:stCondLst>
                                            <p:cond delay="1808"/>
                                          </p:stCondLst>
                                        </p:cTn>
                                        <p:tgtEl>
                                          <p:spTgt spid="15364"/>
                                        </p:tgtEl>
                                      </p:cBhvr>
                                      <p:to x="100000" y="95000"/>
                                    </p:animScale>
                                    <p:animScale>
                                      <p:cBhvr>
                                        <p:cTn id="48" dur="166" decel="50000">
                                          <p:stCondLst>
                                            <p:cond delay="1834"/>
                                          </p:stCondLst>
                                        </p:cTn>
                                        <p:tgtEl>
                                          <p:spTgt spid="1536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5363" grpId="0"/>
      <p:bldP spid="1536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Text Box 4"/>
          <p:cNvSpPr txBox="1">
            <a:spLocks noChangeArrowheads="1"/>
          </p:cNvSpPr>
          <p:nvPr/>
        </p:nvSpPr>
        <p:spPr bwMode="auto">
          <a:xfrm>
            <a:off x="466725" y="4421188"/>
            <a:ext cx="4105275" cy="2462213"/>
          </a:xfrm>
          <a:prstGeom prst="rect">
            <a:avLst/>
          </a:prstGeom>
          <a:noFill/>
          <a:ln w="9525">
            <a:noFill/>
            <a:miter lim="800000"/>
            <a:headEnd/>
            <a:tailEnd/>
          </a:ln>
        </p:spPr>
        <p:txBody>
          <a:bodyPr>
            <a:spAutoFit/>
          </a:bodyPr>
          <a:lstStyle/>
          <a:p>
            <a:endParaRPr lang="en-US" sz="1800" dirty="0">
              <a:latin typeface="Arial" charset="0"/>
            </a:endParaRPr>
          </a:p>
          <a:p>
            <a:r>
              <a:rPr lang="en-US" sz="2400" dirty="0">
                <a:latin typeface="Constantia" pitchFamily="18" charset="0"/>
              </a:rPr>
              <a:t>Our visit to London has finished. </a:t>
            </a:r>
            <a:r>
              <a:rPr lang="en-US" sz="2400" dirty="0" smtClean="0">
                <a:latin typeface="Constantia" pitchFamily="18" charset="0"/>
              </a:rPr>
              <a:t> </a:t>
            </a:r>
            <a:r>
              <a:rPr lang="en-US" sz="2400" dirty="0">
                <a:latin typeface="Constantia" pitchFamily="18" charset="0"/>
              </a:rPr>
              <a:t>H</a:t>
            </a:r>
            <a:r>
              <a:rPr lang="en-US" sz="2400" dirty="0" smtClean="0">
                <a:latin typeface="Constantia" pitchFamily="18" charset="0"/>
              </a:rPr>
              <a:t>ope </a:t>
            </a:r>
            <a:r>
              <a:rPr lang="en-US" sz="2400" dirty="0">
                <a:latin typeface="Constantia" pitchFamily="18" charset="0"/>
              </a:rPr>
              <a:t>you have enjoyed it.</a:t>
            </a:r>
          </a:p>
          <a:p>
            <a:r>
              <a:rPr lang="en-US" sz="3200" dirty="0">
                <a:solidFill>
                  <a:srgbClr val="000099"/>
                </a:solidFill>
                <a:latin typeface="Constantia" pitchFamily="18" charset="0"/>
              </a:rPr>
              <a:t>Have a good time!</a:t>
            </a:r>
          </a:p>
          <a:p>
            <a:endParaRPr lang="ru-RU" sz="3200" b="0" dirty="0">
              <a:solidFill>
                <a:srgbClr val="000099"/>
              </a:solidFill>
              <a:latin typeface="Constantia" pitchFamily="18" charset="0"/>
            </a:endParaRPr>
          </a:p>
        </p:txBody>
      </p:sp>
      <p:pic>
        <p:nvPicPr>
          <p:cNvPr id="35848" name="Picture 8" descr="cLoghHFVYuU"/>
          <p:cNvPicPr>
            <a:picLocks noChangeAspect="1" noChangeArrowheads="1"/>
          </p:cNvPicPr>
          <p:nvPr/>
        </p:nvPicPr>
        <p:blipFill>
          <a:blip r:embed="rId2" cstate="screen"/>
          <a:srcRect/>
          <a:stretch>
            <a:fillRect/>
          </a:stretch>
        </p:blipFill>
        <p:spPr bwMode="auto">
          <a:xfrm>
            <a:off x="250825" y="188913"/>
            <a:ext cx="3924300" cy="3924300"/>
          </a:xfrm>
          <a:prstGeom prst="rect">
            <a:avLst/>
          </a:prstGeom>
          <a:noFill/>
          <a:ln w="9525">
            <a:noFill/>
            <a:miter lim="800000"/>
            <a:headEnd/>
            <a:tailEnd/>
          </a:ln>
        </p:spPr>
      </p:pic>
      <p:pic>
        <p:nvPicPr>
          <p:cNvPr id="35850" name="Picture 10" descr="img0"/>
          <p:cNvPicPr>
            <a:picLocks noChangeAspect="1" noChangeArrowheads="1"/>
          </p:cNvPicPr>
          <p:nvPr/>
        </p:nvPicPr>
        <p:blipFill>
          <a:blip r:embed="rId3" cstate="screen"/>
          <a:srcRect/>
          <a:stretch>
            <a:fillRect/>
          </a:stretch>
        </p:blipFill>
        <p:spPr bwMode="auto">
          <a:xfrm>
            <a:off x="4572000" y="3429000"/>
            <a:ext cx="4098925" cy="3071813"/>
          </a:xfrm>
          <a:prstGeom prst="rect">
            <a:avLst/>
          </a:prstGeom>
          <a:noFill/>
          <a:ln w="9525">
            <a:noFill/>
            <a:miter lim="800000"/>
            <a:headEnd/>
            <a:tailEnd/>
          </a:ln>
        </p:spPr>
      </p:pic>
      <p:sp>
        <p:nvSpPr>
          <p:cNvPr id="35852" name="Text Box 12"/>
          <p:cNvSpPr txBox="1">
            <a:spLocks noChangeArrowheads="1"/>
          </p:cNvSpPr>
          <p:nvPr/>
        </p:nvSpPr>
        <p:spPr bwMode="auto">
          <a:xfrm>
            <a:off x="4859338" y="188913"/>
            <a:ext cx="4103687" cy="3013075"/>
          </a:xfrm>
          <a:prstGeom prst="rect">
            <a:avLst/>
          </a:prstGeom>
          <a:noFill/>
          <a:ln w="9525">
            <a:noFill/>
            <a:miter lim="800000"/>
            <a:headEnd/>
            <a:tailEnd/>
          </a:ln>
        </p:spPr>
        <p:txBody>
          <a:bodyPr>
            <a:spAutoFit/>
          </a:bodyPr>
          <a:lstStyle/>
          <a:p>
            <a:r>
              <a:rPr lang="en-US" sz="2400">
                <a:latin typeface="Constantia" pitchFamily="18" charset="0"/>
              </a:rPr>
              <a:t>By the way, now it’s 5 o’clock. In England there is a tradition: so-called “5 o’clock tea”. You may have it just here in some café of Covent Garden. After a cup of tea you may do the shopping here.</a:t>
            </a:r>
            <a:endParaRPr lang="ru-RU" sz="240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5850"/>
                                        </p:tgtEl>
                                        <p:attrNameLst>
                                          <p:attrName>style.visibility</p:attrName>
                                        </p:attrNameLst>
                                      </p:cBhvr>
                                      <p:to>
                                        <p:strVal val="visible"/>
                                      </p:to>
                                    </p:set>
                                    <p:anim calcmode="lin" valueType="num">
                                      <p:cBhvr>
                                        <p:cTn id="7" dur="500" decel="50000" fill="hold">
                                          <p:stCondLst>
                                            <p:cond delay="0"/>
                                          </p:stCondLst>
                                        </p:cTn>
                                        <p:tgtEl>
                                          <p:spTgt spid="3585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585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5850"/>
                                        </p:tgtEl>
                                        <p:attrNameLst>
                                          <p:attrName>ppt_w</p:attrName>
                                        </p:attrNameLst>
                                      </p:cBhvr>
                                      <p:tavLst>
                                        <p:tav tm="0">
                                          <p:val>
                                            <p:strVal val="#ppt_w*.05"/>
                                          </p:val>
                                        </p:tav>
                                        <p:tav tm="100000">
                                          <p:val>
                                            <p:strVal val="#ppt_w"/>
                                          </p:val>
                                        </p:tav>
                                      </p:tavLst>
                                    </p:anim>
                                    <p:anim calcmode="lin" valueType="num">
                                      <p:cBhvr>
                                        <p:cTn id="10" dur="1000" fill="hold"/>
                                        <p:tgtEl>
                                          <p:spTgt spid="3585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585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585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585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5850"/>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35848"/>
                                        </p:tgtEl>
                                        <p:attrNameLst>
                                          <p:attrName>style.visibility</p:attrName>
                                        </p:attrNameLst>
                                      </p:cBhvr>
                                      <p:to>
                                        <p:strVal val="visible"/>
                                      </p:to>
                                    </p:set>
                                    <p:anim calcmode="lin" valueType="num">
                                      <p:cBhvr>
                                        <p:cTn id="19" dur="500" decel="50000" fill="hold">
                                          <p:stCondLst>
                                            <p:cond delay="0"/>
                                          </p:stCondLst>
                                        </p:cTn>
                                        <p:tgtEl>
                                          <p:spTgt spid="35848"/>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5848"/>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5848"/>
                                        </p:tgtEl>
                                        <p:attrNameLst>
                                          <p:attrName>ppt_w</p:attrName>
                                        </p:attrNameLst>
                                      </p:cBhvr>
                                      <p:tavLst>
                                        <p:tav tm="0">
                                          <p:val>
                                            <p:strVal val="#ppt_w*.05"/>
                                          </p:val>
                                        </p:tav>
                                        <p:tav tm="100000">
                                          <p:val>
                                            <p:strVal val="#ppt_w"/>
                                          </p:val>
                                        </p:tav>
                                      </p:tavLst>
                                    </p:anim>
                                    <p:anim calcmode="lin" valueType="num">
                                      <p:cBhvr>
                                        <p:cTn id="22" dur="1000" fill="hold"/>
                                        <p:tgtEl>
                                          <p:spTgt spid="35848"/>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5848"/>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5848"/>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5848"/>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5848"/>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grpId="0" nodeType="clickEffect">
                                  <p:stCondLst>
                                    <p:cond delay="0"/>
                                  </p:stCondLst>
                                  <p:childTnLst>
                                    <p:set>
                                      <p:cBhvr>
                                        <p:cTn id="30" dur="1" fill="hold">
                                          <p:stCondLst>
                                            <p:cond delay="0"/>
                                          </p:stCondLst>
                                        </p:cTn>
                                        <p:tgtEl>
                                          <p:spTgt spid="35852"/>
                                        </p:tgtEl>
                                        <p:attrNameLst>
                                          <p:attrName>style.visibility</p:attrName>
                                        </p:attrNameLst>
                                      </p:cBhvr>
                                      <p:to>
                                        <p:strVal val="visible"/>
                                      </p:to>
                                    </p:set>
                                    <p:animEffect transition="in" filter="wipe(down)">
                                      <p:cBhvr>
                                        <p:cTn id="31" dur="580">
                                          <p:stCondLst>
                                            <p:cond delay="0"/>
                                          </p:stCondLst>
                                        </p:cTn>
                                        <p:tgtEl>
                                          <p:spTgt spid="35852"/>
                                        </p:tgtEl>
                                      </p:cBhvr>
                                    </p:animEffect>
                                    <p:anim calcmode="lin" valueType="num">
                                      <p:cBhvr>
                                        <p:cTn id="32" dur="1822" tmFilter="0,0; 0.14,0.36; 0.43,0.73; 0.71,0.91; 1.0,1.0">
                                          <p:stCondLst>
                                            <p:cond delay="0"/>
                                          </p:stCondLst>
                                        </p:cTn>
                                        <p:tgtEl>
                                          <p:spTgt spid="35852"/>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35852"/>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35852"/>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35852"/>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35852"/>
                                        </p:tgtEl>
                                        <p:attrNameLst>
                                          <p:attrName>ppt_y</p:attrName>
                                        </p:attrNameLst>
                                      </p:cBhvr>
                                      <p:tavLst>
                                        <p:tav tm="0" fmla="#ppt_y-sin(pi*$)/81">
                                          <p:val>
                                            <p:fltVal val="0"/>
                                          </p:val>
                                        </p:tav>
                                        <p:tav tm="100000">
                                          <p:val>
                                            <p:fltVal val="1"/>
                                          </p:val>
                                        </p:tav>
                                      </p:tavLst>
                                    </p:anim>
                                    <p:animScale>
                                      <p:cBhvr>
                                        <p:cTn id="37" dur="26">
                                          <p:stCondLst>
                                            <p:cond delay="650"/>
                                          </p:stCondLst>
                                        </p:cTn>
                                        <p:tgtEl>
                                          <p:spTgt spid="35852"/>
                                        </p:tgtEl>
                                      </p:cBhvr>
                                      <p:to x="100000" y="60000"/>
                                    </p:animScale>
                                    <p:animScale>
                                      <p:cBhvr>
                                        <p:cTn id="38" dur="166" decel="50000">
                                          <p:stCondLst>
                                            <p:cond delay="676"/>
                                          </p:stCondLst>
                                        </p:cTn>
                                        <p:tgtEl>
                                          <p:spTgt spid="35852"/>
                                        </p:tgtEl>
                                      </p:cBhvr>
                                      <p:to x="100000" y="100000"/>
                                    </p:animScale>
                                    <p:animScale>
                                      <p:cBhvr>
                                        <p:cTn id="39" dur="26">
                                          <p:stCondLst>
                                            <p:cond delay="1312"/>
                                          </p:stCondLst>
                                        </p:cTn>
                                        <p:tgtEl>
                                          <p:spTgt spid="35852"/>
                                        </p:tgtEl>
                                      </p:cBhvr>
                                      <p:to x="100000" y="80000"/>
                                    </p:animScale>
                                    <p:animScale>
                                      <p:cBhvr>
                                        <p:cTn id="40" dur="166" decel="50000">
                                          <p:stCondLst>
                                            <p:cond delay="1338"/>
                                          </p:stCondLst>
                                        </p:cTn>
                                        <p:tgtEl>
                                          <p:spTgt spid="35852"/>
                                        </p:tgtEl>
                                      </p:cBhvr>
                                      <p:to x="100000" y="100000"/>
                                    </p:animScale>
                                    <p:animScale>
                                      <p:cBhvr>
                                        <p:cTn id="41" dur="26">
                                          <p:stCondLst>
                                            <p:cond delay="1642"/>
                                          </p:stCondLst>
                                        </p:cTn>
                                        <p:tgtEl>
                                          <p:spTgt spid="35852"/>
                                        </p:tgtEl>
                                      </p:cBhvr>
                                      <p:to x="100000" y="90000"/>
                                    </p:animScale>
                                    <p:animScale>
                                      <p:cBhvr>
                                        <p:cTn id="42" dur="166" decel="50000">
                                          <p:stCondLst>
                                            <p:cond delay="1668"/>
                                          </p:stCondLst>
                                        </p:cTn>
                                        <p:tgtEl>
                                          <p:spTgt spid="35852"/>
                                        </p:tgtEl>
                                      </p:cBhvr>
                                      <p:to x="100000" y="100000"/>
                                    </p:animScale>
                                    <p:animScale>
                                      <p:cBhvr>
                                        <p:cTn id="43" dur="26">
                                          <p:stCondLst>
                                            <p:cond delay="1808"/>
                                          </p:stCondLst>
                                        </p:cTn>
                                        <p:tgtEl>
                                          <p:spTgt spid="35852"/>
                                        </p:tgtEl>
                                      </p:cBhvr>
                                      <p:to x="100000" y="95000"/>
                                    </p:animScale>
                                    <p:animScale>
                                      <p:cBhvr>
                                        <p:cTn id="44" dur="166" decel="50000">
                                          <p:stCondLst>
                                            <p:cond delay="1834"/>
                                          </p:stCondLst>
                                        </p:cTn>
                                        <p:tgtEl>
                                          <p:spTgt spid="35852"/>
                                        </p:tgtEl>
                                      </p:cBhvr>
                                      <p:to x="100000" y="100000"/>
                                    </p:animScale>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grpId="0" nodeType="clickEffect">
                                  <p:stCondLst>
                                    <p:cond delay="0"/>
                                  </p:stCondLst>
                                  <p:childTnLst>
                                    <p:set>
                                      <p:cBhvr>
                                        <p:cTn id="48" dur="1" fill="hold">
                                          <p:stCondLst>
                                            <p:cond delay="0"/>
                                          </p:stCondLst>
                                        </p:cTn>
                                        <p:tgtEl>
                                          <p:spTgt spid="35844"/>
                                        </p:tgtEl>
                                        <p:attrNameLst>
                                          <p:attrName>style.visibility</p:attrName>
                                        </p:attrNameLst>
                                      </p:cBhvr>
                                      <p:to>
                                        <p:strVal val="visible"/>
                                      </p:to>
                                    </p:set>
                                    <p:animEffect transition="in" filter="wipe(down)">
                                      <p:cBhvr>
                                        <p:cTn id="49" dur="580">
                                          <p:stCondLst>
                                            <p:cond delay="0"/>
                                          </p:stCondLst>
                                        </p:cTn>
                                        <p:tgtEl>
                                          <p:spTgt spid="35844"/>
                                        </p:tgtEl>
                                      </p:cBhvr>
                                    </p:animEffect>
                                    <p:anim calcmode="lin" valueType="num">
                                      <p:cBhvr>
                                        <p:cTn id="50" dur="1822" tmFilter="0,0; 0.14,0.36; 0.43,0.73; 0.71,0.91; 1.0,1.0">
                                          <p:stCondLst>
                                            <p:cond delay="0"/>
                                          </p:stCondLst>
                                        </p:cTn>
                                        <p:tgtEl>
                                          <p:spTgt spid="35844"/>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35844"/>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35844"/>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35844"/>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35844"/>
                                        </p:tgtEl>
                                        <p:attrNameLst>
                                          <p:attrName>ppt_y</p:attrName>
                                        </p:attrNameLst>
                                      </p:cBhvr>
                                      <p:tavLst>
                                        <p:tav tm="0" fmla="#ppt_y-sin(pi*$)/81">
                                          <p:val>
                                            <p:fltVal val="0"/>
                                          </p:val>
                                        </p:tav>
                                        <p:tav tm="100000">
                                          <p:val>
                                            <p:fltVal val="1"/>
                                          </p:val>
                                        </p:tav>
                                      </p:tavLst>
                                    </p:anim>
                                    <p:animScale>
                                      <p:cBhvr>
                                        <p:cTn id="55" dur="26">
                                          <p:stCondLst>
                                            <p:cond delay="650"/>
                                          </p:stCondLst>
                                        </p:cTn>
                                        <p:tgtEl>
                                          <p:spTgt spid="35844"/>
                                        </p:tgtEl>
                                      </p:cBhvr>
                                      <p:to x="100000" y="60000"/>
                                    </p:animScale>
                                    <p:animScale>
                                      <p:cBhvr>
                                        <p:cTn id="56" dur="166" decel="50000">
                                          <p:stCondLst>
                                            <p:cond delay="676"/>
                                          </p:stCondLst>
                                        </p:cTn>
                                        <p:tgtEl>
                                          <p:spTgt spid="35844"/>
                                        </p:tgtEl>
                                      </p:cBhvr>
                                      <p:to x="100000" y="100000"/>
                                    </p:animScale>
                                    <p:animScale>
                                      <p:cBhvr>
                                        <p:cTn id="57" dur="26">
                                          <p:stCondLst>
                                            <p:cond delay="1312"/>
                                          </p:stCondLst>
                                        </p:cTn>
                                        <p:tgtEl>
                                          <p:spTgt spid="35844"/>
                                        </p:tgtEl>
                                      </p:cBhvr>
                                      <p:to x="100000" y="80000"/>
                                    </p:animScale>
                                    <p:animScale>
                                      <p:cBhvr>
                                        <p:cTn id="58" dur="166" decel="50000">
                                          <p:stCondLst>
                                            <p:cond delay="1338"/>
                                          </p:stCondLst>
                                        </p:cTn>
                                        <p:tgtEl>
                                          <p:spTgt spid="35844"/>
                                        </p:tgtEl>
                                      </p:cBhvr>
                                      <p:to x="100000" y="100000"/>
                                    </p:animScale>
                                    <p:animScale>
                                      <p:cBhvr>
                                        <p:cTn id="59" dur="26">
                                          <p:stCondLst>
                                            <p:cond delay="1642"/>
                                          </p:stCondLst>
                                        </p:cTn>
                                        <p:tgtEl>
                                          <p:spTgt spid="35844"/>
                                        </p:tgtEl>
                                      </p:cBhvr>
                                      <p:to x="100000" y="90000"/>
                                    </p:animScale>
                                    <p:animScale>
                                      <p:cBhvr>
                                        <p:cTn id="60" dur="166" decel="50000">
                                          <p:stCondLst>
                                            <p:cond delay="1668"/>
                                          </p:stCondLst>
                                        </p:cTn>
                                        <p:tgtEl>
                                          <p:spTgt spid="35844"/>
                                        </p:tgtEl>
                                      </p:cBhvr>
                                      <p:to x="100000" y="100000"/>
                                    </p:animScale>
                                    <p:animScale>
                                      <p:cBhvr>
                                        <p:cTn id="61" dur="26">
                                          <p:stCondLst>
                                            <p:cond delay="1808"/>
                                          </p:stCondLst>
                                        </p:cTn>
                                        <p:tgtEl>
                                          <p:spTgt spid="35844"/>
                                        </p:tgtEl>
                                      </p:cBhvr>
                                      <p:to x="100000" y="95000"/>
                                    </p:animScale>
                                    <p:animScale>
                                      <p:cBhvr>
                                        <p:cTn id="62" dur="166" decel="50000">
                                          <p:stCondLst>
                                            <p:cond delay="1834"/>
                                          </p:stCondLst>
                                        </p:cTn>
                                        <p:tgtEl>
                                          <p:spTgt spid="3584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4" grpId="0"/>
      <p:bldP spid="3585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3"/>
          <p:cNvPicPr>
            <a:picLocks noGrp="1" noChangeAspect="1" noChangeArrowheads="1"/>
          </p:cNvPicPr>
          <p:nvPr>
            <p:ph idx="1"/>
          </p:nvPr>
        </p:nvPicPr>
        <p:blipFill>
          <a:blip r:embed="rId2" cstate="screen"/>
          <a:srcRect/>
          <a:stretch>
            <a:fillRect/>
          </a:stretch>
        </p:blipFill>
        <p:spPr>
          <a:xfrm>
            <a:off x="179388" y="333375"/>
            <a:ext cx="5435600" cy="4178300"/>
          </a:xfrm>
        </p:spPr>
      </p:pic>
      <p:sp>
        <p:nvSpPr>
          <p:cNvPr id="17410" name="TextBox 7"/>
          <p:cNvSpPr txBox="1">
            <a:spLocks noChangeArrowheads="1"/>
          </p:cNvSpPr>
          <p:nvPr/>
        </p:nvSpPr>
        <p:spPr bwMode="auto">
          <a:xfrm>
            <a:off x="6156325" y="-603448"/>
            <a:ext cx="2663825" cy="6863417"/>
          </a:xfrm>
          <a:prstGeom prst="rect">
            <a:avLst/>
          </a:prstGeom>
          <a:noFill/>
          <a:ln w="9525">
            <a:noFill/>
            <a:miter lim="800000"/>
            <a:headEnd/>
            <a:tailEnd/>
          </a:ln>
        </p:spPr>
        <p:txBody>
          <a:bodyPr wrap="square">
            <a:spAutoFit/>
          </a:bodyPr>
          <a:lstStyle/>
          <a:p>
            <a:endParaRPr lang="ru-RU" sz="2400" dirty="0" smtClean="0">
              <a:latin typeface="Constantia" pitchFamily="18" charset="0"/>
            </a:endParaRPr>
          </a:p>
          <a:p>
            <a:endParaRPr lang="ru-RU" sz="2400" dirty="0" smtClean="0">
              <a:latin typeface="Constantia" pitchFamily="18" charset="0"/>
            </a:endParaRPr>
          </a:p>
          <a:p>
            <a:pPr algn="ctr"/>
            <a:r>
              <a:rPr lang="en-US" sz="2800" dirty="0" smtClean="0">
                <a:latin typeface="Constantia" pitchFamily="18" charset="0"/>
              </a:rPr>
              <a:t> </a:t>
            </a:r>
            <a:r>
              <a:rPr lang="en-US" sz="2800" dirty="0">
                <a:latin typeface="Constantia" pitchFamily="18" charset="0"/>
              </a:rPr>
              <a:t>A</a:t>
            </a:r>
            <a:r>
              <a:rPr lang="en-US" sz="2800" dirty="0" smtClean="0">
                <a:latin typeface="Constantia" pitchFamily="18" charset="0"/>
              </a:rPr>
              <a:t> </a:t>
            </a:r>
            <a:r>
              <a:rPr lang="en-US" sz="2800" dirty="0">
                <a:latin typeface="Constantia" pitchFamily="18" charset="0"/>
              </a:rPr>
              <a:t>bus tour about the </a:t>
            </a:r>
            <a:r>
              <a:rPr lang="en-US" sz="2800" dirty="0" smtClean="0">
                <a:latin typeface="Constantia" pitchFamily="18" charset="0"/>
              </a:rPr>
              <a:t>capital is </a:t>
            </a:r>
            <a:r>
              <a:rPr lang="en-US" sz="2800" dirty="0">
                <a:latin typeface="Constantia" pitchFamily="18" charset="0"/>
              </a:rPr>
              <a:t>an ideal way for short trips. Here is </a:t>
            </a:r>
            <a:r>
              <a:rPr lang="en-US" sz="2800" dirty="0" smtClean="0">
                <a:latin typeface="Constantia" pitchFamily="18" charset="0"/>
              </a:rPr>
              <a:t>the </a:t>
            </a:r>
            <a:r>
              <a:rPr lang="en-US" sz="2800" dirty="0">
                <a:latin typeface="Constantia" pitchFamily="18" charset="0"/>
              </a:rPr>
              <a:t>bus called double-decker. It has two </a:t>
            </a:r>
            <a:r>
              <a:rPr lang="en-US" sz="2800" dirty="0" err="1">
                <a:latin typeface="Constantia" pitchFamily="18" charset="0"/>
              </a:rPr>
              <a:t>storeys</a:t>
            </a:r>
            <a:r>
              <a:rPr lang="en-US" sz="2800" dirty="0">
                <a:latin typeface="Constantia" pitchFamily="18" charset="0"/>
              </a:rPr>
              <a:t>, so from the top of it you can see the city center  very well.</a:t>
            </a:r>
            <a:endParaRPr lang="ru-RU" sz="2800" dirty="0">
              <a:latin typeface="Constantia" pitchFamily="18" charset="0"/>
            </a:endParaRPr>
          </a:p>
        </p:txBody>
      </p:sp>
      <p:sp>
        <p:nvSpPr>
          <p:cNvPr id="4" name="TextBox 3"/>
          <p:cNvSpPr txBox="1"/>
          <p:nvPr/>
        </p:nvSpPr>
        <p:spPr>
          <a:xfrm>
            <a:off x="251520" y="4581128"/>
            <a:ext cx="5616624" cy="1569660"/>
          </a:xfrm>
          <a:prstGeom prst="rect">
            <a:avLst/>
          </a:prstGeom>
          <a:noFill/>
        </p:spPr>
        <p:txBody>
          <a:bodyPr wrap="square" rtlCol="0">
            <a:spAutoFit/>
          </a:bodyPr>
          <a:lstStyle/>
          <a:p>
            <a:pPr algn="ctr"/>
            <a:r>
              <a:rPr lang="en-US" dirty="0" smtClean="0">
                <a:solidFill>
                  <a:srgbClr val="C00000"/>
                </a:solidFill>
              </a:rPr>
              <a:t>YOU ARE WELCOME TO LONDON!</a:t>
            </a:r>
            <a:endParaRPr lang="ru-RU" dirty="0">
              <a:solidFill>
                <a:srgbClr val="C00000"/>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17409"/>
                                        </p:tgtEl>
                                        <p:attrNameLst>
                                          <p:attrName>style.visibility</p:attrName>
                                        </p:attrNameLst>
                                      </p:cBhvr>
                                      <p:to>
                                        <p:strVal val="visible"/>
                                      </p:to>
                                    </p:set>
                                    <p:animEffect transition="in" filter="strips(downLeft)">
                                      <p:cBhvr>
                                        <p:cTn id="7" dur="500"/>
                                        <p:tgtEl>
                                          <p:spTgt spid="1740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17410">
                                            <p:txEl>
                                              <p:pRg st="2" end="2"/>
                                            </p:txEl>
                                          </p:spTgt>
                                        </p:tgtEl>
                                        <p:attrNameLst>
                                          <p:attrName>style.visibility</p:attrName>
                                        </p:attrNameLst>
                                      </p:cBhvr>
                                      <p:to>
                                        <p:strVal val="visible"/>
                                      </p:to>
                                    </p:set>
                                    <p:animEffect transition="in" filter="checkerboard(across)">
                                      <p:cBhvr>
                                        <p:cTn id="12" dur="500"/>
                                        <p:tgtEl>
                                          <p:spTgt spid="174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p:cNvPicPr>
            <a:picLocks noGrp="1" noChangeAspect="1" noChangeArrowheads="1"/>
          </p:cNvPicPr>
          <p:nvPr>
            <p:ph idx="1"/>
          </p:nvPr>
        </p:nvPicPr>
        <p:blipFill>
          <a:blip r:embed="rId2" cstate="screen"/>
          <a:srcRect/>
          <a:stretch>
            <a:fillRect/>
          </a:stretch>
        </p:blipFill>
        <p:spPr>
          <a:xfrm>
            <a:off x="2339975" y="1973263"/>
            <a:ext cx="6804025" cy="4884737"/>
          </a:xfrm>
        </p:spPr>
      </p:pic>
      <p:sp>
        <p:nvSpPr>
          <p:cNvPr id="18434" name="TextBox 4"/>
          <p:cNvSpPr txBox="1">
            <a:spLocks noChangeArrowheads="1"/>
          </p:cNvSpPr>
          <p:nvPr/>
        </p:nvSpPr>
        <p:spPr bwMode="auto">
          <a:xfrm>
            <a:off x="323850" y="0"/>
            <a:ext cx="8496300" cy="1917700"/>
          </a:xfrm>
          <a:prstGeom prst="rect">
            <a:avLst/>
          </a:prstGeom>
          <a:noFill/>
          <a:ln w="9525">
            <a:noFill/>
            <a:miter lim="800000"/>
            <a:headEnd/>
            <a:tailEnd/>
          </a:ln>
        </p:spPr>
        <p:txBody>
          <a:bodyPr>
            <a:spAutoFit/>
          </a:bodyPr>
          <a:lstStyle/>
          <a:p>
            <a:r>
              <a:rPr lang="en-US" sz="2400">
                <a:latin typeface="Constantia" pitchFamily="18" charset="0"/>
              </a:rPr>
              <a:t>London is the capital of Great Britain. It is situated on the river Thames. The city is very old and beautiful. Traditionally London is divided into several parts: the City, Westminster, the West End and the East End. There are a lot of places to go. </a:t>
            </a:r>
            <a:endParaRPr lang="ru-RU" sz="2400">
              <a:latin typeface="Constantia" pitchFamily="18" charset="0"/>
            </a:endParaRPr>
          </a:p>
        </p:txBody>
      </p:sp>
      <p:sp>
        <p:nvSpPr>
          <p:cNvPr id="18435" name="TextBox 5"/>
          <p:cNvSpPr txBox="1">
            <a:spLocks noChangeArrowheads="1"/>
          </p:cNvSpPr>
          <p:nvPr/>
        </p:nvSpPr>
        <p:spPr bwMode="auto">
          <a:xfrm>
            <a:off x="179388" y="2564904"/>
            <a:ext cx="2233612" cy="3046988"/>
          </a:xfrm>
          <a:prstGeom prst="rect">
            <a:avLst/>
          </a:prstGeom>
          <a:noFill/>
          <a:ln w="9525">
            <a:noFill/>
            <a:miter lim="800000"/>
            <a:headEnd/>
            <a:tailEnd/>
          </a:ln>
        </p:spPr>
        <p:txBody>
          <a:bodyPr wrap="square">
            <a:spAutoFit/>
          </a:bodyPr>
          <a:lstStyle/>
          <a:p>
            <a:pPr algn="ctr"/>
            <a:r>
              <a:rPr lang="en-US" sz="2400" dirty="0" smtClean="0">
                <a:latin typeface="Constantia" pitchFamily="18" charset="0"/>
              </a:rPr>
              <a:t> </a:t>
            </a:r>
            <a:r>
              <a:rPr lang="en-US" sz="2400" dirty="0">
                <a:latin typeface="Constantia" pitchFamily="18" charset="0"/>
              </a:rPr>
              <a:t>O</a:t>
            </a:r>
            <a:r>
              <a:rPr lang="en-US" sz="2400" dirty="0" smtClean="0">
                <a:latin typeface="Constantia" pitchFamily="18" charset="0"/>
              </a:rPr>
              <a:t>ur excursion starts from </a:t>
            </a:r>
            <a:r>
              <a:rPr lang="en-US" sz="2400" dirty="0">
                <a:latin typeface="Constantia" pitchFamily="18" charset="0"/>
              </a:rPr>
              <a:t>the central square of London – Trafalgar Square.</a:t>
            </a:r>
            <a:endParaRPr lang="ru-RU" sz="2400" dirty="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diamond(in)">
                                      <p:cBhvr>
                                        <p:cTn id="7" dur="2000"/>
                                        <p:tgtEl>
                                          <p:spTgt spid="1843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434"/>
                                        </p:tgtEl>
                                        <p:attrNameLst>
                                          <p:attrName>style.visibility</p:attrName>
                                        </p:attrNameLst>
                                      </p:cBhvr>
                                      <p:to>
                                        <p:strVal val="visible"/>
                                      </p:to>
                                    </p:set>
                                    <p:animEffect transition="in" filter="blinds(horizontal)">
                                      <p:cBhvr>
                                        <p:cTn id="12" dur="500"/>
                                        <p:tgtEl>
                                          <p:spTgt spid="1843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8435">
                                            <p:txEl>
                                              <p:pRg st="0" end="0"/>
                                            </p:txEl>
                                          </p:spTgt>
                                        </p:tgtEl>
                                        <p:attrNameLst>
                                          <p:attrName>style.visibility</p:attrName>
                                        </p:attrNameLst>
                                      </p:cBhvr>
                                      <p:to>
                                        <p:strVal val="visible"/>
                                      </p:to>
                                    </p:set>
                                    <p:animEffect transition="in" filter="blinds(horizontal)">
                                      <p:cBhvr>
                                        <p:cTn id="17" dur="500"/>
                                        <p:tgtEl>
                                          <p:spTgt spid="184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88913"/>
            <a:ext cx="6084888" cy="1152525"/>
          </a:xfrm>
        </p:spPr>
        <p:txBody>
          <a:bodyPr/>
          <a:lstStyle/>
          <a:p>
            <a:pPr algn="ctr" eaLnBrk="1" hangingPunct="1"/>
            <a:r>
              <a:rPr lang="en-US" sz="4500" b="1" smtClean="0">
                <a:solidFill>
                  <a:srgbClr val="000099"/>
                </a:solidFill>
              </a:rPr>
              <a:t>Trafalgar Square</a:t>
            </a:r>
            <a:br>
              <a:rPr lang="en-US" sz="4500" b="1" smtClean="0">
                <a:solidFill>
                  <a:srgbClr val="000099"/>
                </a:solidFill>
              </a:rPr>
            </a:br>
            <a:r>
              <a:rPr lang="en-US" sz="4500" b="1" smtClean="0">
                <a:solidFill>
                  <a:srgbClr val="000099"/>
                </a:solidFill>
              </a:rPr>
              <a:t>Nelson Column</a:t>
            </a:r>
            <a:endParaRPr lang="ru-RU" sz="4500" b="1" smtClean="0">
              <a:solidFill>
                <a:srgbClr val="000099"/>
              </a:solidFill>
            </a:endParaRPr>
          </a:p>
        </p:txBody>
      </p:sp>
      <p:pic>
        <p:nvPicPr>
          <p:cNvPr id="19458" name="Picture 2"/>
          <p:cNvPicPr>
            <a:picLocks noGrp="1" noChangeAspect="1" noChangeArrowheads="1"/>
          </p:cNvPicPr>
          <p:nvPr>
            <p:ph idx="1"/>
          </p:nvPr>
        </p:nvPicPr>
        <p:blipFill>
          <a:blip r:embed="rId2" cstate="screen"/>
          <a:srcRect/>
          <a:stretch>
            <a:fillRect/>
          </a:stretch>
        </p:blipFill>
        <p:spPr>
          <a:xfrm>
            <a:off x="250825" y="1484313"/>
            <a:ext cx="5995988" cy="4760912"/>
          </a:xfrm>
        </p:spPr>
      </p:pic>
      <p:sp>
        <p:nvSpPr>
          <p:cNvPr id="5" name="TextBox 4"/>
          <p:cNvSpPr txBox="1">
            <a:spLocks noChangeArrowheads="1"/>
          </p:cNvSpPr>
          <p:nvPr/>
        </p:nvSpPr>
        <p:spPr bwMode="auto">
          <a:xfrm>
            <a:off x="6335713" y="800100"/>
            <a:ext cx="2808287" cy="6057900"/>
          </a:xfrm>
          <a:prstGeom prst="rect">
            <a:avLst/>
          </a:prstGeom>
          <a:noFill/>
          <a:ln w="9525">
            <a:noFill/>
            <a:miter lim="800000"/>
            <a:headEnd/>
            <a:tailEnd/>
          </a:ln>
        </p:spPr>
        <p:txBody>
          <a:bodyPr>
            <a:spAutoFit/>
          </a:bodyPr>
          <a:lstStyle/>
          <a:p>
            <a:r>
              <a:rPr lang="en-US" sz="2400">
                <a:latin typeface="Constantia" pitchFamily="18" charset="0"/>
              </a:rPr>
              <a:t>It is the largest square  of London. It is named in memory of Admiral Nelson’s victory in the battle of Trafalgar in 1805. And in the middle of the square you can see </a:t>
            </a:r>
            <a:r>
              <a:rPr lang="en-US" sz="2800">
                <a:solidFill>
                  <a:srgbClr val="000099"/>
                </a:solidFill>
                <a:latin typeface="Constantia" pitchFamily="18" charset="0"/>
              </a:rPr>
              <a:t>Nelson Column</a:t>
            </a:r>
            <a:r>
              <a:rPr lang="en-US" sz="2800">
                <a:solidFill>
                  <a:srgbClr val="03495C"/>
                </a:solidFill>
                <a:latin typeface="Constantia" pitchFamily="18" charset="0"/>
              </a:rPr>
              <a:t> </a:t>
            </a:r>
            <a:r>
              <a:rPr lang="en-US" sz="2400">
                <a:latin typeface="Constantia" pitchFamily="18" charset="0"/>
              </a:rPr>
              <a:t>with a statue of Lord Nelson on the top.</a:t>
            </a:r>
            <a:endParaRPr lang="ru-RU" sz="240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nodeType="clickEffect">
                                  <p:stCondLst>
                                    <p:cond delay="0"/>
                                  </p:stCondLst>
                                  <p:childTnLst>
                                    <p:set>
                                      <p:cBhvr>
                                        <p:cTn id="15" dur="1" fill="hold">
                                          <p:stCondLst>
                                            <p:cond delay="0"/>
                                          </p:stCondLst>
                                        </p:cTn>
                                        <p:tgtEl>
                                          <p:spTgt spid="19458"/>
                                        </p:tgtEl>
                                        <p:attrNameLst>
                                          <p:attrName>style.visibility</p:attrName>
                                        </p:attrNameLst>
                                      </p:cBhvr>
                                      <p:to>
                                        <p:strVal val="visible"/>
                                      </p:to>
                                    </p:set>
                                    <p:animEffect transition="in" filter="diamond(in)">
                                      <p:cBhvr>
                                        <p:cTn id="16" dur="2000"/>
                                        <p:tgtEl>
                                          <p:spTgt spid="19458"/>
                                        </p:tgtEl>
                                      </p:cBhvr>
                                    </p:animEffect>
                                  </p:childTnLst>
                                </p:cTn>
                              </p:par>
                            </p:childTnLst>
                          </p:cTn>
                        </p:par>
                      </p:childTnLst>
                    </p:cTn>
                  </p:par>
                  <p:par>
                    <p:cTn id="17" fill="hold">
                      <p:stCondLst>
                        <p:cond delay="indefinite"/>
                      </p:stCondLst>
                      <p:childTnLst>
                        <p:par>
                          <p:cTn id="18" fill="hold">
                            <p:stCondLst>
                              <p:cond delay="0"/>
                            </p:stCondLst>
                            <p:childTnLst>
                              <p:par>
                                <p:cTn id="19" presetID="43"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
                                        <p:tgtEl>
                                          <p:spTgt spid="5"/>
                                        </p:tgtEl>
                                      </p:cBhvr>
                                    </p:animEffect>
                                    <p:anim calcmode="lin" valueType="num">
                                      <p:cBhvr>
                                        <p:cTn id="22" dur="400" fill="hold"/>
                                        <p:tgtEl>
                                          <p:spTgt spid="5"/>
                                        </p:tgtEl>
                                        <p:attrNameLst>
                                          <p:attrName>ppt_x</p:attrName>
                                        </p:attrNameLst>
                                      </p:cBhvr>
                                      <p:tavLst>
                                        <p:tav tm="0">
                                          <p:val>
                                            <p:strVal val="#ppt_x"/>
                                          </p:val>
                                        </p:tav>
                                        <p:tav tm="100000">
                                          <p:val>
                                            <p:strVal val="#ppt_x"/>
                                          </p:val>
                                        </p:tav>
                                      </p:tavLst>
                                    </p:anim>
                                    <p:anim calcmode="lin" valueType="num">
                                      <p:cBhvr>
                                        <p:cTn id="23" dur="400" fill="hold"/>
                                        <p:tgtEl>
                                          <p:spTgt spid="5"/>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a:xfrm>
            <a:off x="684213" y="0"/>
            <a:ext cx="8229600" cy="1412875"/>
          </a:xfrm>
        </p:spPr>
        <p:txBody>
          <a:bodyPr/>
          <a:lstStyle/>
          <a:p>
            <a:pPr algn="ctr" eaLnBrk="1" hangingPunct="1"/>
            <a:r>
              <a:rPr lang="en-US" sz="4000" b="1" smtClean="0">
                <a:solidFill>
                  <a:srgbClr val="000099"/>
                </a:solidFill>
              </a:rPr>
              <a:t>Trafalgar Square</a:t>
            </a:r>
            <a:r>
              <a:rPr lang="ru-RU" sz="4000" b="1" smtClean="0">
                <a:solidFill>
                  <a:srgbClr val="000099"/>
                </a:solidFill>
                <a:latin typeface="Arial" charset="0"/>
              </a:rPr>
              <a:t/>
            </a:r>
            <a:br>
              <a:rPr lang="ru-RU" sz="4000" b="1" smtClean="0">
                <a:solidFill>
                  <a:srgbClr val="000099"/>
                </a:solidFill>
                <a:latin typeface="Arial" charset="0"/>
              </a:rPr>
            </a:br>
            <a:r>
              <a:rPr lang="en-US" sz="4000" b="1" smtClean="0">
                <a:solidFill>
                  <a:srgbClr val="000099"/>
                </a:solidFill>
                <a:latin typeface="Arial" charset="0"/>
              </a:rPr>
              <a:t>National Gallery</a:t>
            </a:r>
            <a:endParaRPr lang="ru-RU" sz="4000" smtClean="0">
              <a:solidFill>
                <a:srgbClr val="000099"/>
              </a:solidFill>
              <a:latin typeface="Arial" charset="0"/>
            </a:endParaRPr>
          </a:p>
        </p:txBody>
      </p:sp>
      <p:pic>
        <p:nvPicPr>
          <p:cNvPr id="20482" name="Picture 2" descr="National Gallery in September 2011.jpg"/>
          <p:cNvPicPr>
            <a:picLocks noChangeAspect="1" noChangeArrowheads="1"/>
          </p:cNvPicPr>
          <p:nvPr/>
        </p:nvPicPr>
        <p:blipFill>
          <a:blip r:embed="rId2" cstate="screen"/>
          <a:srcRect/>
          <a:stretch>
            <a:fillRect/>
          </a:stretch>
        </p:blipFill>
        <p:spPr bwMode="auto">
          <a:xfrm>
            <a:off x="2843213" y="1773238"/>
            <a:ext cx="6092825" cy="4762500"/>
          </a:xfrm>
          <a:prstGeom prst="rect">
            <a:avLst/>
          </a:prstGeom>
          <a:noFill/>
          <a:ln w="9525">
            <a:noFill/>
            <a:miter lim="800000"/>
            <a:headEnd/>
            <a:tailEnd/>
          </a:ln>
        </p:spPr>
      </p:pic>
      <p:sp>
        <p:nvSpPr>
          <p:cNvPr id="6" name="TextBox 5"/>
          <p:cNvSpPr txBox="1">
            <a:spLocks noChangeArrowheads="1"/>
          </p:cNvSpPr>
          <p:nvPr/>
        </p:nvSpPr>
        <p:spPr bwMode="auto">
          <a:xfrm>
            <a:off x="250825" y="1044575"/>
            <a:ext cx="2638425" cy="5813425"/>
          </a:xfrm>
          <a:prstGeom prst="rect">
            <a:avLst/>
          </a:prstGeom>
          <a:noFill/>
          <a:ln w="9525">
            <a:noFill/>
            <a:miter lim="800000"/>
            <a:headEnd/>
            <a:tailEnd/>
          </a:ln>
        </p:spPr>
        <p:txBody>
          <a:bodyPr>
            <a:spAutoFit/>
          </a:bodyPr>
          <a:lstStyle/>
          <a:p>
            <a:r>
              <a:rPr lang="en-US" sz="2400">
                <a:latin typeface="Constantia" pitchFamily="18" charset="0"/>
              </a:rPr>
              <a:t>The main building of the square is  the </a:t>
            </a:r>
            <a:r>
              <a:rPr lang="en-US" sz="3200">
                <a:solidFill>
                  <a:srgbClr val="000099"/>
                </a:solidFill>
                <a:latin typeface="Constantia" pitchFamily="18" charset="0"/>
              </a:rPr>
              <a:t>National Gallery</a:t>
            </a:r>
            <a:r>
              <a:rPr lang="en-US" sz="2400">
                <a:solidFill>
                  <a:srgbClr val="000099"/>
                </a:solidFill>
                <a:latin typeface="Constantia" pitchFamily="18" charset="0"/>
              </a:rPr>
              <a:t>.</a:t>
            </a:r>
            <a:r>
              <a:rPr lang="en-US" sz="2400">
                <a:solidFill>
                  <a:srgbClr val="03495C"/>
                </a:solidFill>
                <a:latin typeface="Constantia" pitchFamily="18" charset="0"/>
              </a:rPr>
              <a:t>  </a:t>
            </a:r>
            <a:r>
              <a:rPr lang="en-US" sz="2400">
                <a:latin typeface="Constantia" pitchFamily="18" charset="0"/>
              </a:rPr>
              <a:t>It is one of the best picture galleries in the world. As far as the entrance  to the gallery is </a:t>
            </a:r>
          </a:p>
          <a:p>
            <a:r>
              <a:rPr lang="en-US" sz="2400">
                <a:latin typeface="Constantia" pitchFamily="18" charset="0"/>
              </a:rPr>
              <a:t>free, a great many tourists try to visit the museum.</a:t>
            </a:r>
            <a:endParaRPr lang="ru-RU" sz="240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0481"/>
                                        </p:tgtEl>
                                        <p:attrNameLst>
                                          <p:attrName>style.visibility</p:attrName>
                                        </p:attrNameLst>
                                      </p:cBhvr>
                                      <p:to>
                                        <p:strVal val="visible"/>
                                      </p:to>
                                    </p:set>
                                    <p:anim calcmode="lin" valueType="num">
                                      <p:cBhvr>
                                        <p:cTn id="7" dur="500" decel="50000" fill="hold">
                                          <p:stCondLst>
                                            <p:cond delay="0"/>
                                          </p:stCondLst>
                                        </p:cTn>
                                        <p:tgtEl>
                                          <p:spTgt spid="2048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048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0481"/>
                                        </p:tgtEl>
                                        <p:attrNameLst>
                                          <p:attrName>ppt_w</p:attrName>
                                        </p:attrNameLst>
                                      </p:cBhvr>
                                      <p:tavLst>
                                        <p:tav tm="0">
                                          <p:val>
                                            <p:strVal val="#ppt_w*.05"/>
                                          </p:val>
                                        </p:tav>
                                        <p:tav tm="100000">
                                          <p:val>
                                            <p:strVal val="#ppt_w"/>
                                          </p:val>
                                        </p:tav>
                                      </p:tavLst>
                                    </p:anim>
                                    <p:anim calcmode="lin" valueType="num">
                                      <p:cBhvr>
                                        <p:cTn id="10" dur="1000" fill="hold"/>
                                        <p:tgtEl>
                                          <p:spTgt spid="2048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048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048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048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0481"/>
                                        </p:tgtEl>
                                      </p:cBhvr>
                                    </p:animEffect>
                                  </p:child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nodeType="clickEffect">
                                  <p:stCondLst>
                                    <p:cond delay="0"/>
                                  </p:stCondLst>
                                  <p:childTnLst>
                                    <p:set>
                                      <p:cBhvr>
                                        <p:cTn id="18" dur="1" fill="hold">
                                          <p:stCondLst>
                                            <p:cond delay="0"/>
                                          </p:stCondLst>
                                        </p:cTn>
                                        <p:tgtEl>
                                          <p:spTgt spid="20482"/>
                                        </p:tgtEl>
                                        <p:attrNameLst>
                                          <p:attrName>style.visibility</p:attrName>
                                        </p:attrNameLst>
                                      </p:cBhvr>
                                      <p:to>
                                        <p:strVal val="visible"/>
                                      </p:to>
                                    </p:set>
                                    <p:anim calcmode="lin" valueType="num">
                                      <p:cBhvr>
                                        <p:cTn id="19" dur="500" fill="hold"/>
                                        <p:tgtEl>
                                          <p:spTgt spid="20482"/>
                                        </p:tgtEl>
                                        <p:attrNameLst>
                                          <p:attrName>ppt_w</p:attrName>
                                        </p:attrNameLst>
                                      </p:cBhvr>
                                      <p:tavLst>
                                        <p:tav tm="0">
                                          <p:val>
                                            <p:fltVal val="0"/>
                                          </p:val>
                                        </p:tav>
                                        <p:tav tm="100000">
                                          <p:val>
                                            <p:strVal val="#ppt_w"/>
                                          </p:val>
                                        </p:tav>
                                      </p:tavLst>
                                    </p:anim>
                                    <p:anim calcmode="lin" valueType="num">
                                      <p:cBhvr>
                                        <p:cTn id="20" dur="500" fill="hold"/>
                                        <p:tgtEl>
                                          <p:spTgt spid="20482"/>
                                        </p:tgtEl>
                                        <p:attrNameLst>
                                          <p:attrName>ppt_h</p:attrName>
                                        </p:attrNameLst>
                                      </p:cBhvr>
                                      <p:tavLst>
                                        <p:tav tm="0">
                                          <p:val>
                                            <p:fltVal val="0"/>
                                          </p:val>
                                        </p:tav>
                                        <p:tav tm="100000">
                                          <p:val>
                                            <p:strVal val="#ppt_h"/>
                                          </p:val>
                                        </p:tav>
                                      </p:tavLst>
                                    </p:anim>
                                    <p:anim calcmode="lin" valueType="num">
                                      <p:cBhvr>
                                        <p:cTn id="21" dur="500" fill="hold"/>
                                        <p:tgtEl>
                                          <p:spTgt spid="20482"/>
                                        </p:tgtEl>
                                        <p:attrNameLst>
                                          <p:attrName>style.rotation</p:attrName>
                                        </p:attrNameLst>
                                      </p:cBhvr>
                                      <p:tavLst>
                                        <p:tav tm="0">
                                          <p:val>
                                            <p:fltVal val="360"/>
                                          </p:val>
                                        </p:tav>
                                        <p:tav tm="100000">
                                          <p:val>
                                            <p:fltVal val="0"/>
                                          </p:val>
                                        </p:tav>
                                      </p:tavLst>
                                    </p:anim>
                                    <p:animEffect transition="in" filter="fade">
                                      <p:cBhvr>
                                        <p:cTn id="22" dur="500"/>
                                        <p:tgtEl>
                                          <p:spTgt spid="2048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ppt_x"/>
                                          </p:val>
                                        </p:tav>
                                        <p:tav tm="100000">
                                          <p:val>
                                            <p:strVal val="#ppt_x"/>
                                          </p:val>
                                        </p:tav>
                                      </p:tavLst>
                                    </p:anim>
                                    <p:anim calcmode="lin" valueType="num">
                                      <p:cBhvr additive="base">
                                        <p:cTn id="2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1"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8313" y="260350"/>
            <a:ext cx="8229600" cy="636588"/>
          </a:xfrm>
        </p:spPr>
        <p:txBody>
          <a:bodyPr/>
          <a:lstStyle/>
          <a:p>
            <a:pPr algn="ctr" eaLnBrk="1" hangingPunct="1"/>
            <a:r>
              <a:rPr lang="en-US" sz="4800" b="1" smtClean="0">
                <a:solidFill>
                  <a:srgbClr val="000099"/>
                </a:solidFill>
              </a:rPr>
              <a:t>The Houses of Parliament</a:t>
            </a:r>
            <a:endParaRPr lang="ru-RU" sz="4800" smtClean="0">
              <a:solidFill>
                <a:srgbClr val="000099"/>
              </a:solidFill>
            </a:endParaRPr>
          </a:p>
        </p:txBody>
      </p:sp>
      <p:pic>
        <p:nvPicPr>
          <p:cNvPr id="21506" name="Picture 2" descr="Parliament at Sunset.JPG"/>
          <p:cNvPicPr>
            <a:picLocks noChangeAspect="1" noChangeArrowheads="1"/>
          </p:cNvPicPr>
          <p:nvPr/>
        </p:nvPicPr>
        <p:blipFill>
          <a:blip r:embed="rId2" cstate="screen"/>
          <a:srcRect/>
          <a:stretch>
            <a:fillRect/>
          </a:stretch>
        </p:blipFill>
        <p:spPr bwMode="auto">
          <a:xfrm>
            <a:off x="179388" y="1412875"/>
            <a:ext cx="6648450" cy="4437063"/>
          </a:xfrm>
          <a:prstGeom prst="rect">
            <a:avLst/>
          </a:prstGeom>
          <a:noFill/>
          <a:ln w="9525">
            <a:noFill/>
            <a:miter lim="800000"/>
            <a:headEnd/>
            <a:tailEnd/>
          </a:ln>
        </p:spPr>
      </p:pic>
      <p:sp>
        <p:nvSpPr>
          <p:cNvPr id="5" name="TextBox 4"/>
          <p:cNvSpPr txBox="1">
            <a:spLocks noChangeArrowheads="1"/>
          </p:cNvSpPr>
          <p:nvPr/>
        </p:nvSpPr>
        <p:spPr bwMode="auto">
          <a:xfrm>
            <a:off x="7019925" y="1052513"/>
            <a:ext cx="2124075" cy="4955203"/>
          </a:xfrm>
          <a:prstGeom prst="rect">
            <a:avLst/>
          </a:prstGeom>
          <a:noFill/>
          <a:ln w="9525">
            <a:noFill/>
            <a:miter lim="800000"/>
            <a:headEnd/>
            <a:tailEnd/>
          </a:ln>
        </p:spPr>
        <p:txBody>
          <a:bodyPr>
            <a:spAutoFit/>
          </a:bodyPr>
          <a:lstStyle/>
          <a:p>
            <a:r>
              <a:rPr lang="en-US" sz="2200" dirty="0" smtClean="0">
                <a:latin typeface="Constantia" pitchFamily="18" charset="0"/>
              </a:rPr>
              <a:t>Let`s </a:t>
            </a:r>
            <a:r>
              <a:rPr lang="en-US" sz="2200" dirty="0">
                <a:latin typeface="Constantia" pitchFamily="18" charset="0"/>
              </a:rPr>
              <a:t>visit Westminster Abbey, which is situated in the district of Westminster.  On </a:t>
            </a:r>
            <a:r>
              <a:rPr lang="en-US" sz="2200" dirty="0" smtClean="0">
                <a:latin typeface="Constantia" pitchFamily="18" charset="0"/>
              </a:rPr>
              <a:t>the </a:t>
            </a:r>
            <a:r>
              <a:rPr lang="en-US" sz="2200" dirty="0">
                <a:latin typeface="Constantia" pitchFamily="18" charset="0"/>
              </a:rPr>
              <a:t>way to the Abbey we can see the </a:t>
            </a:r>
            <a:r>
              <a:rPr lang="en-US" sz="2600" dirty="0">
                <a:solidFill>
                  <a:srgbClr val="000099"/>
                </a:solidFill>
                <a:latin typeface="Constantia" pitchFamily="18" charset="0"/>
              </a:rPr>
              <a:t>Houses of Parliament</a:t>
            </a:r>
            <a:r>
              <a:rPr lang="en-US" sz="2200" dirty="0">
                <a:latin typeface="Constantia" pitchFamily="18" charset="0"/>
              </a:rPr>
              <a:t>. The country’s leaders speak at this place.</a:t>
            </a:r>
            <a:endParaRPr lang="ru-RU" sz="2200" dirty="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1506"/>
                                        </p:tgtEl>
                                        <p:attrNameLst>
                                          <p:attrName>style.visibility</p:attrName>
                                        </p:attrNameLst>
                                      </p:cBhvr>
                                      <p:to>
                                        <p:strVal val="visible"/>
                                      </p:to>
                                    </p:set>
                                    <p:animEffect transition="in" filter="blinds(horizontal)">
                                      <p:cBhvr>
                                        <p:cTn id="12" dur="500"/>
                                        <p:tgtEl>
                                          <p:spTgt spid="2150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arn(in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a:xfrm>
            <a:off x="2124075" y="0"/>
            <a:ext cx="7019925" cy="863600"/>
          </a:xfrm>
        </p:spPr>
        <p:txBody>
          <a:bodyPr/>
          <a:lstStyle/>
          <a:p>
            <a:pPr algn="ctr" eaLnBrk="1" hangingPunct="1"/>
            <a:r>
              <a:rPr lang="en-US" b="1" smtClean="0">
                <a:solidFill>
                  <a:srgbClr val="000099"/>
                </a:solidFill>
              </a:rPr>
              <a:t>Big Ben</a:t>
            </a:r>
            <a:endParaRPr lang="ru-RU" smtClean="0">
              <a:solidFill>
                <a:srgbClr val="000099"/>
              </a:solidFill>
            </a:endParaRPr>
          </a:p>
        </p:txBody>
      </p:sp>
      <p:pic>
        <p:nvPicPr>
          <p:cNvPr id="22530" name="Picture 2" descr="320px-Clock_Tower_-_Palace_of_Westminster%2C_London_-_May_2007"/>
          <p:cNvPicPr>
            <a:picLocks noChangeAspect="1" noChangeArrowheads="1"/>
          </p:cNvPicPr>
          <p:nvPr/>
        </p:nvPicPr>
        <p:blipFill>
          <a:blip r:embed="rId2" cstate="screen"/>
          <a:srcRect/>
          <a:stretch>
            <a:fillRect/>
          </a:stretch>
        </p:blipFill>
        <p:spPr bwMode="auto">
          <a:xfrm>
            <a:off x="0" y="0"/>
            <a:ext cx="3441700" cy="6858000"/>
          </a:xfrm>
          <a:prstGeom prst="rect">
            <a:avLst/>
          </a:prstGeom>
          <a:noFill/>
          <a:ln w="9525">
            <a:noFill/>
            <a:miter lim="800000"/>
            <a:headEnd/>
            <a:tailEnd/>
          </a:ln>
        </p:spPr>
      </p:pic>
      <p:sp>
        <p:nvSpPr>
          <p:cNvPr id="5" name="TextBox 4"/>
          <p:cNvSpPr txBox="1">
            <a:spLocks noChangeArrowheads="1"/>
          </p:cNvSpPr>
          <p:nvPr/>
        </p:nvSpPr>
        <p:spPr bwMode="auto">
          <a:xfrm>
            <a:off x="3779838" y="1708150"/>
            <a:ext cx="4824412" cy="3440113"/>
          </a:xfrm>
          <a:prstGeom prst="rect">
            <a:avLst/>
          </a:prstGeom>
          <a:noFill/>
          <a:ln w="9525">
            <a:noFill/>
            <a:miter lim="800000"/>
            <a:headEnd/>
            <a:tailEnd/>
          </a:ln>
        </p:spPr>
        <p:txBody>
          <a:bodyPr>
            <a:spAutoFit/>
          </a:bodyPr>
          <a:lstStyle/>
          <a:p>
            <a:r>
              <a:rPr lang="en-US" sz="2400">
                <a:latin typeface="Constantia" pitchFamily="18" charset="0"/>
              </a:rPr>
              <a:t>The large clock in one of the towers of Houses of Parliament is </a:t>
            </a:r>
            <a:r>
              <a:rPr lang="en-US" sz="2800">
                <a:solidFill>
                  <a:srgbClr val="000099"/>
                </a:solidFill>
                <a:latin typeface="Constantia" pitchFamily="18" charset="0"/>
              </a:rPr>
              <a:t>Big Ben</a:t>
            </a:r>
            <a:r>
              <a:rPr lang="en-US" sz="2400">
                <a:latin typeface="Constantia" pitchFamily="18" charset="0"/>
              </a:rPr>
              <a:t>. You can hear the sound of Big Ben every hour in London. It got its name after Sir Benjamin Hall. He was a tall man, whose nickname was Big Ben. So people know this clock as Big Ben.</a:t>
            </a:r>
            <a:endParaRPr lang="ru-RU" sz="240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2529"/>
                                        </p:tgtEl>
                                        <p:attrNameLst>
                                          <p:attrName>style.visibility</p:attrName>
                                        </p:attrNameLst>
                                      </p:cBhvr>
                                      <p:to>
                                        <p:strVal val="visible"/>
                                      </p:to>
                                    </p:set>
                                    <p:anim calcmode="lin" valueType="num">
                                      <p:cBhvr>
                                        <p:cTn id="7" dur="500" decel="50000" fill="hold">
                                          <p:stCondLst>
                                            <p:cond delay="0"/>
                                          </p:stCondLst>
                                        </p:cTn>
                                        <p:tgtEl>
                                          <p:spTgt spid="22529"/>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2529"/>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2529"/>
                                        </p:tgtEl>
                                        <p:attrNameLst>
                                          <p:attrName>ppt_w</p:attrName>
                                        </p:attrNameLst>
                                      </p:cBhvr>
                                      <p:tavLst>
                                        <p:tav tm="0">
                                          <p:val>
                                            <p:strVal val="#ppt_w*.05"/>
                                          </p:val>
                                        </p:tav>
                                        <p:tav tm="100000">
                                          <p:val>
                                            <p:strVal val="#ppt_w"/>
                                          </p:val>
                                        </p:tav>
                                      </p:tavLst>
                                    </p:anim>
                                    <p:anim calcmode="lin" valueType="num">
                                      <p:cBhvr>
                                        <p:cTn id="10" dur="1000" fill="hold"/>
                                        <p:tgtEl>
                                          <p:spTgt spid="22529"/>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2529"/>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2529"/>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2529"/>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2529"/>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nodeType="clickEffect">
                                  <p:stCondLst>
                                    <p:cond delay="0"/>
                                  </p:stCondLst>
                                  <p:childTnLst>
                                    <p:set>
                                      <p:cBhvr>
                                        <p:cTn id="18" dur="1" fill="hold">
                                          <p:stCondLst>
                                            <p:cond delay="0"/>
                                          </p:stCondLst>
                                        </p:cTn>
                                        <p:tgtEl>
                                          <p:spTgt spid="22530"/>
                                        </p:tgtEl>
                                        <p:attrNameLst>
                                          <p:attrName>style.visibility</p:attrName>
                                        </p:attrNameLst>
                                      </p:cBhvr>
                                      <p:to>
                                        <p:strVal val="visible"/>
                                      </p:to>
                                    </p:set>
                                    <p:anim calcmode="lin" valueType="num">
                                      <p:cBhvr>
                                        <p:cTn id="19" dur="1000" fill="hold"/>
                                        <p:tgtEl>
                                          <p:spTgt spid="22530"/>
                                        </p:tgtEl>
                                        <p:attrNameLst>
                                          <p:attrName>ppt_x</p:attrName>
                                        </p:attrNameLst>
                                      </p:cBhvr>
                                      <p:tavLst>
                                        <p:tav tm="0">
                                          <p:val>
                                            <p:strVal val="#ppt_x-.2"/>
                                          </p:val>
                                        </p:tav>
                                        <p:tav tm="100000">
                                          <p:val>
                                            <p:strVal val="#ppt_x"/>
                                          </p:val>
                                        </p:tav>
                                      </p:tavLst>
                                    </p:anim>
                                    <p:anim calcmode="lin" valueType="num">
                                      <p:cBhvr>
                                        <p:cTn id="20" dur="1000" fill="hold"/>
                                        <p:tgtEl>
                                          <p:spTgt spid="22530"/>
                                        </p:tgtEl>
                                        <p:attrNameLst>
                                          <p:attrName>ppt_y</p:attrName>
                                        </p:attrNameLst>
                                      </p:cBhvr>
                                      <p:tavLst>
                                        <p:tav tm="0">
                                          <p:val>
                                            <p:strVal val="#ppt_y"/>
                                          </p:val>
                                        </p:tav>
                                        <p:tav tm="100000">
                                          <p:val>
                                            <p:strVal val="#ppt_y"/>
                                          </p:val>
                                        </p:tav>
                                      </p:tavLst>
                                    </p:anim>
                                    <p:animEffect transition="in" filter="wipe(right)" prLst="gradientSize: 0.1">
                                      <p:cBhvr>
                                        <p:cTn id="21" dur="1000"/>
                                        <p:tgtEl>
                                          <p:spTgt spid="22530"/>
                                        </p:tgtEl>
                                      </p:cBhvr>
                                    </p:animEffect>
                                  </p:childTnLst>
                                </p:cTn>
                              </p:par>
                            </p:childTnLst>
                          </p:cTn>
                        </p:par>
                      </p:childTnLst>
                    </p:cTn>
                  </p:par>
                  <p:par>
                    <p:cTn id="22" fill="hold">
                      <p:stCondLst>
                        <p:cond delay="indefinite"/>
                      </p:stCondLst>
                      <p:childTnLst>
                        <p:par>
                          <p:cTn id="23" fill="hold">
                            <p:stCondLst>
                              <p:cond delay="0"/>
                            </p:stCondLst>
                            <p:childTnLst>
                              <p:par>
                                <p:cTn id="24" presetID="48" presetClass="entr" presetSubtype="0" accel="50000"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7" dur="1000" fill="hold"/>
                                        <p:tgtEl>
                                          <p:spTgt spid="5"/>
                                        </p:tgtEl>
                                        <p:attrNameLst>
                                          <p:attrName>ppt_x</p:attrName>
                                        </p:attrNameLst>
                                      </p:cBhvr>
                                      <p:tavLst>
                                        <p:tav tm="0">
                                          <p:val>
                                            <p:fltVal val="-1"/>
                                          </p:val>
                                        </p:tav>
                                        <p:tav tm="50000">
                                          <p:val>
                                            <p:fltVal val="0.95"/>
                                          </p:val>
                                        </p:tav>
                                        <p:tav tm="100000">
                                          <p:val>
                                            <p:strVal val="#ppt_x"/>
                                          </p:val>
                                        </p:tav>
                                      </p:tavLst>
                                    </p:anim>
                                    <p:anim calcmode="lin" valueType="num">
                                      <p:cBhvr>
                                        <p:cTn id="28" dur="1000" fill="hold"/>
                                        <p:tgtEl>
                                          <p:spTgt spid="5"/>
                                        </p:tgtEl>
                                        <p:attrNameLst>
                                          <p:attrName>ppt_y</p:attrName>
                                        </p:attrNameLst>
                                      </p:cBhvr>
                                      <p:tavLst>
                                        <p:tav tm="0">
                                          <p:val>
                                            <p:strVal val="#ppt_y"/>
                                          </p:val>
                                        </p:tav>
                                        <p:tav tm="100000">
                                          <p:val>
                                            <p:strVal val="#ppt_y"/>
                                          </p:val>
                                        </p:tav>
                                      </p:tavLst>
                                    </p:anim>
                                    <p:animEffect transition="in" filter="fade">
                                      <p:cBhvr>
                                        <p:cTn id="2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29"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913"/>
            <a:ext cx="8229600" cy="792162"/>
          </a:xfrm>
        </p:spPr>
        <p:txBody>
          <a:bodyPr/>
          <a:lstStyle/>
          <a:p>
            <a:pPr algn="ctr" eaLnBrk="1" hangingPunct="1"/>
            <a:r>
              <a:rPr lang="en-US" sz="4800" b="1" smtClean="0">
                <a:solidFill>
                  <a:srgbClr val="000099"/>
                </a:solidFill>
              </a:rPr>
              <a:t>London Eye</a:t>
            </a:r>
            <a:endParaRPr lang="ru-RU" sz="4800" smtClean="0">
              <a:solidFill>
                <a:srgbClr val="000099"/>
              </a:solidFill>
            </a:endParaRPr>
          </a:p>
        </p:txBody>
      </p:sp>
      <p:pic>
        <p:nvPicPr>
          <p:cNvPr id="23554" name="Picture 2" descr="J:\58900[1].jpg"/>
          <p:cNvPicPr>
            <a:picLocks noChangeAspect="1" noChangeArrowheads="1"/>
          </p:cNvPicPr>
          <p:nvPr/>
        </p:nvPicPr>
        <p:blipFill>
          <a:blip r:embed="rId2" cstate="screen"/>
          <a:srcRect/>
          <a:stretch>
            <a:fillRect/>
          </a:stretch>
        </p:blipFill>
        <p:spPr bwMode="auto">
          <a:xfrm>
            <a:off x="1763713" y="1268413"/>
            <a:ext cx="6048375" cy="4321175"/>
          </a:xfrm>
          <a:prstGeom prst="rect">
            <a:avLst/>
          </a:prstGeom>
          <a:noFill/>
          <a:ln w="76200">
            <a:solidFill>
              <a:schemeClr val="bg1"/>
            </a:solidFill>
            <a:miter lim="800000"/>
            <a:headEnd/>
            <a:tailEnd/>
          </a:ln>
        </p:spPr>
      </p:pic>
      <p:sp>
        <p:nvSpPr>
          <p:cNvPr id="23555" name="TextBox 7"/>
          <p:cNvSpPr txBox="1">
            <a:spLocks noChangeArrowheads="1"/>
          </p:cNvSpPr>
          <p:nvPr/>
        </p:nvSpPr>
        <p:spPr bwMode="auto">
          <a:xfrm>
            <a:off x="412750" y="5734050"/>
            <a:ext cx="8316913" cy="822325"/>
          </a:xfrm>
          <a:prstGeom prst="rect">
            <a:avLst/>
          </a:prstGeom>
          <a:noFill/>
          <a:ln w="9525">
            <a:noFill/>
            <a:miter lim="800000"/>
            <a:headEnd/>
            <a:tailEnd/>
          </a:ln>
        </p:spPr>
        <p:txBody>
          <a:bodyPr>
            <a:spAutoFit/>
          </a:bodyPr>
          <a:lstStyle/>
          <a:p>
            <a:r>
              <a:rPr lang="en-US" sz="2400">
                <a:latin typeface="Constantia" pitchFamily="18" charset="0"/>
              </a:rPr>
              <a:t>Opposite the Houses of Parliament you can see London Eye. You can take a ride and see London from above.</a:t>
            </a:r>
            <a:endParaRPr lang="ru-RU" sz="2400">
              <a:latin typeface="Constantia"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nodeType="clickEffect">
                                  <p:stCondLst>
                                    <p:cond delay="0"/>
                                  </p:stCondLst>
                                  <p:childTnLst>
                                    <p:set>
                                      <p:cBhvr>
                                        <p:cTn id="14" dur="1" fill="hold">
                                          <p:stCondLst>
                                            <p:cond delay="0"/>
                                          </p:stCondLst>
                                        </p:cTn>
                                        <p:tgtEl>
                                          <p:spTgt spid="23554"/>
                                        </p:tgtEl>
                                        <p:attrNameLst>
                                          <p:attrName>style.visibility</p:attrName>
                                        </p:attrNameLst>
                                      </p:cBhvr>
                                      <p:to>
                                        <p:strVal val="visible"/>
                                      </p:to>
                                    </p:set>
                                    <p:animEffect transition="in" filter="fade">
                                      <p:cBhvr>
                                        <p:cTn id="15" dur="2000"/>
                                        <p:tgtEl>
                                          <p:spTgt spid="23554"/>
                                        </p:tgtEl>
                                      </p:cBhvr>
                                    </p:animEffect>
                                    <p:anim calcmode="lin" valueType="num">
                                      <p:cBhvr>
                                        <p:cTn id="16" dur="2000" fill="hold"/>
                                        <p:tgtEl>
                                          <p:spTgt spid="23554"/>
                                        </p:tgtEl>
                                        <p:attrNameLst>
                                          <p:attrName>style.rotation</p:attrName>
                                        </p:attrNameLst>
                                      </p:cBhvr>
                                      <p:tavLst>
                                        <p:tav tm="0">
                                          <p:val>
                                            <p:fltVal val="720"/>
                                          </p:val>
                                        </p:tav>
                                        <p:tav tm="100000">
                                          <p:val>
                                            <p:fltVal val="0"/>
                                          </p:val>
                                        </p:tav>
                                      </p:tavLst>
                                    </p:anim>
                                    <p:anim calcmode="lin" valueType="num">
                                      <p:cBhvr>
                                        <p:cTn id="17" dur="2000" fill="hold"/>
                                        <p:tgtEl>
                                          <p:spTgt spid="23554"/>
                                        </p:tgtEl>
                                        <p:attrNameLst>
                                          <p:attrName>ppt_h</p:attrName>
                                        </p:attrNameLst>
                                      </p:cBhvr>
                                      <p:tavLst>
                                        <p:tav tm="0">
                                          <p:val>
                                            <p:fltVal val="0"/>
                                          </p:val>
                                        </p:tav>
                                        <p:tav tm="100000">
                                          <p:val>
                                            <p:strVal val="#ppt_h"/>
                                          </p:val>
                                        </p:tav>
                                      </p:tavLst>
                                    </p:anim>
                                    <p:anim calcmode="lin" valueType="num">
                                      <p:cBhvr>
                                        <p:cTn id="18" dur="2000" fill="hold"/>
                                        <p:tgtEl>
                                          <p:spTgt spid="23554"/>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5" presetClass="entr" presetSubtype="0" fill="hold" grpId="0" nodeType="clickEffect">
                                  <p:stCondLst>
                                    <p:cond delay="0"/>
                                  </p:stCondLst>
                                  <p:childTnLst>
                                    <p:set>
                                      <p:cBhvr>
                                        <p:cTn id="22" dur="1" fill="hold">
                                          <p:stCondLst>
                                            <p:cond delay="0"/>
                                          </p:stCondLst>
                                        </p:cTn>
                                        <p:tgtEl>
                                          <p:spTgt spid="23555"/>
                                        </p:tgtEl>
                                        <p:attrNameLst>
                                          <p:attrName>style.visibility</p:attrName>
                                        </p:attrNameLst>
                                      </p:cBhvr>
                                      <p:to>
                                        <p:strVal val="visible"/>
                                      </p:to>
                                    </p:set>
                                    <p:animEffect transition="in" filter="fade">
                                      <p:cBhvr>
                                        <p:cTn id="23" dur="2000"/>
                                        <p:tgtEl>
                                          <p:spTgt spid="23555"/>
                                        </p:tgtEl>
                                      </p:cBhvr>
                                    </p:animEffect>
                                    <p:anim calcmode="lin" valueType="num">
                                      <p:cBhvr>
                                        <p:cTn id="24" dur="2000" fill="hold"/>
                                        <p:tgtEl>
                                          <p:spTgt spid="23555"/>
                                        </p:tgtEl>
                                        <p:attrNameLst>
                                          <p:attrName>style.rotation</p:attrName>
                                        </p:attrNameLst>
                                      </p:cBhvr>
                                      <p:tavLst>
                                        <p:tav tm="0">
                                          <p:val>
                                            <p:fltVal val="720"/>
                                          </p:val>
                                        </p:tav>
                                        <p:tav tm="100000">
                                          <p:val>
                                            <p:fltVal val="0"/>
                                          </p:val>
                                        </p:tav>
                                      </p:tavLst>
                                    </p:anim>
                                    <p:anim calcmode="lin" valueType="num">
                                      <p:cBhvr>
                                        <p:cTn id="25" dur="2000" fill="hold"/>
                                        <p:tgtEl>
                                          <p:spTgt spid="23555"/>
                                        </p:tgtEl>
                                        <p:attrNameLst>
                                          <p:attrName>ppt_h</p:attrName>
                                        </p:attrNameLst>
                                      </p:cBhvr>
                                      <p:tavLst>
                                        <p:tav tm="0">
                                          <p:val>
                                            <p:fltVal val="0"/>
                                          </p:val>
                                        </p:tav>
                                        <p:tav tm="100000">
                                          <p:val>
                                            <p:strVal val="#ppt_h"/>
                                          </p:val>
                                        </p:tav>
                                      </p:tavLst>
                                    </p:anim>
                                    <p:anim calcmode="lin" valueType="num">
                                      <p:cBhvr>
                                        <p:cTn id="26" dur="2000" fill="hold"/>
                                        <p:tgtEl>
                                          <p:spTgt spid="2355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355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Другая 2">
      <a:dk1>
        <a:sysClr val="windowText" lastClr="000000"/>
      </a:dk1>
      <a:lt1>
        <a:sysClr val="window" lastClr="FFFFFF"/>
      </a:lt1>
      <a:dk2>
        <a:srgbClr val="04617B"/>
      </a:dk2>
      <a:lt2>
        <a:srgbClr val="DBF5F9"/>
      </a:lt2>
      <a:accent1>
        <a:srgbClr val="0F6FC6"/>
      </a:accent1>
      <a:accent2>
        <a:srgbClr val="009DD9"/>
      </a:accent2>
      <a:accent3>
        <a:srgbClr val="20C8F7"/>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672</TotalTime>
  <Words>902</Words>
  <Application>Microsoft Office PowerPoint</Application>
  <PresentationFormat>Экран (4:3)</PresentationFormat>
  <Paragraphs>65</Paragraphs>
  <Slides>20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Arial</vt:lpstr>
      <vt:lpstr>Calibri</vt:lpstr>
      <vt:lpstr>Constantia</vt:lpstr>
      <vt:lpstr>Wingdings 2</vt:lpstr>
      <vt:lpstr>Поток</vt:lpstr>
      <vt:lpstr>Презентация PowerPoint</vt:lpstr>
      <vt:lpstr>Цель:</vt:lpstr>
      <vt:lpstr>Презентация PowerPoint</vt:lpstr>
      <vt:lpstr>Презентация PowerPoint</vt:lpstr>
      <vt:lpstr>Trafalgar Square Nelson Column</vt:lpstr>
      <vt:lpstr>Trafalgar Square National Gallery</vt:lpstr>
      <vt:lpstr>The Houses of Parliament</vt:lpstr>
      <vt:lpstr>Big Ben</vt:lpstr>
      <vt:lpstr>London Eye</vt:lpstr>
      <vt:lpstr>Westminster Abbey</vt:lpstr>
      <vt:lpstr>London Parks</vt:lpstr>
      <vt:lpstr>Hyde Park</vt:lpstr>
      <vt:lpstr>Buckingham Palace</vt:lpstr>
      <vt:lpstr>Buckingham Palace</vt:lpstr>
      <vt:lpstr>Piccadilly Circus</vt:lpstr>
      <vt:lpstr>Tower Bridge</vt:lpstr>
      <vt:lpstr>The Tower of London</vt:lpstr>
      <vt:lpstr>The Tower of London</vt:lpstr>
      <vt:lpstr> Covent Garden</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Виртуальный автобусный тур по Лондону</dc:title>
  <dc:creator>Olga</dc:creator>
  <cp:lastModifiedBy>Пользователь Windows</cp:lastModifiedBy>
  <cp:revision>41</cp:revision>
  <dcterms:created xsi:type="dcterms:W3CDTF">2016-01-06T14:32:38Z</dcterms:created>
  <dcterms:modified xsi:type="dcterms:W3CDTF">2020-09-17T11:39:41Z</dcterms:modified>
</cp:coreProperties>
</file>