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58" r:id="rId5"/>
    <p:sldId id="288" r:id="rId6"/>
    <p:sldId id="291" r:id="rId7"/>
    <p:sldId id="279" r:id="rId8"/>
    <p:sldId id="284" r:id="rId9"/>
    <p:sldId id="294" r:id="rId10"/>
    <p:sldId id="295" r:id="rId11"/>
    <p:sldId id="296" r:id="rId12"/>
    <p:sldId id="285" r:id="rId13"/>
    <p:sldId id="27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02" autoAdjust="0"/>
  </p:normalViewPr>
  <p:slideViewPr>
    <p:cSldViewPr>
      <p:cViewPr varScale="1">
        <p:scale>
          <a:sx n="77" d="100"/>
          <a:sy n="77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36207-3275-443C-841A-0FE1E2B65F32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6F324-E711-4C3E-9FC7-3D59A6AF856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241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E047E-3A48-48B9-B031-2FE1CEE2D67B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648E2-FE7F-4A2D-8C61-26E11D62629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37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276B3-B787-4C4F-BA69-F9AC51A11E10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C6452-9F0B-47E9-8C0A-D6FAD0F9EE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7466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14F2-6F4F-4DAB-AFAE-031DC907B43C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4E6EB-F742-454C-AA06-B2777348E8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138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4FBB0-21A6-4DAA-9AE0-DD16FAA2507B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5F7EF-A50B-4F3A-B276-5F28C3BC4A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171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17A9D-478D-4983-86DB-0AC8C5F9E862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0EDCC-741C-4ECA-8394-C936FA39A24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448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89FA6-A73C-4E9B-A071-6C3442A31D66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266BA-0E18-4CD7-A99D-3D0BC2F468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34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0FD79-B1C4-4252-8B7E-8FB710C3E800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DF7A4-3615-4869-A2EB-1CE2FB4A0A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7903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89B7-DF2B-4446-BB1A-BBDD9DD35AE6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F0ED1F-1A1B-4484-9344-B467244ACA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028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3C78-B5D3-458B-90C0-976E707D0D9F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91E89-5775-4E97-8C9D-041FC47099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765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43700-496A-4DA2-B97B-25BB00AEE90C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57A0D-724B-4DAE-8E57-5D5D18CEB8C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937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B85DEE-0E1A-4990-9F4F-C81B9F306C1A}" type="datetimeFigureOut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95AD145-9917-4D93-A135-FFE33866E14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042988" y="332657"/>
            <a:ext cx="7850187" cy="43924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«Исследовательская деятельность в </a:t>
            </a:r>
            <a:r>
              <a:rPr lang="ru-RU" dirty="0" smtClean="0"/>
              <a:t>ДОУ и в семье»</a:t>
            </a:r>
            <a:endParaRPr lang="ru-RU" altLang="ru-RU" b="1" dirty="0" smtClean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7521575" cy="1296144"/>
          </a:xfrm>
        </p:spPr>
        <p:txBody>
          <a:bodyPr/>
          <a:lstStyle/>
          <a:p>
            <a:pPr algn="r" eaLnBrk="1" hangingPunct="1"/>
            <a:r>
              <a:rPr lang="ru-RU" altLang="ru-RU" sz="28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Выполнила воспитатель Сердюк Л.В.</a:t>
            </a:r>
            <a:endParaRPr lang="ru-RU" altLang="ru-RU" sz="2800" b="1" dirty="0" smtClean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09025">
            <a:off x="611560" y="332656"/>
            <a:ext cx="1944216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76" y="218199"/>
            <a:ext cx="1872208" cy="24482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5479">
            <a:off x="6499423" y="436467"/>
            <a:ext cx="2023403" cy="25233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4414">
            <a:off x="308843" y="4046231"/>
            <a:ext cx="1968465" cy="24446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57592">
            <a:off x="6557641" y="3535745"/>
            <a:ext cx="1916216" cy="24608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608" y="2780928"/>
            <a:ext cx="1754472" cy="208823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240" y="5085184"/>
            <a:ext cx="2334544" cy="159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Опыты напоминают детям «фокусы», они необычны, а, главное – дети все проделывают сами и испытывают от своих маленьких и больших «открытий» чувство радости. </a:t>
            </a:r>
            <a:endParaRPr lang="ru-RU" sz="2800" dirty="0" smtClean="0"/>
          </a:p>
          <a:p>
            <a:r>
              <a:rPr lang="ru-RU" sz="2800" b="1" dirty="0"/>
              <a:t>Работа с родителями </a:t>
            </a:r>
            <a:r>
              <a:rPr lang="ru-RU" sz="2800" b="1" dirty="0" smtClean="0"/>
              <a:t> </a:t>
            </a:r>
            <a:r>
              <a:rPr lang="ru-RU" sz="2400" dirty="0"/>
              <a:t>ПРЕДЛОЖИТЬ ДЕТЯМ ДОМА ПРОДЕЛАТЬ РЯД ОПЫТОВ ;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• </a:t>
            </a:r>
            <a:r>
              <a:rPr lang="ru-RU" sz="2400" dirty="0"/>
              <a:t>ПОМОЩЬ В ОФОРМЛЕНИИ РАЗНООБРАЗНЫХ КОЛЛЕКЦИЙ.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27859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273049"/>
            <a:ext cx="3008312" cy="394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76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/>
              <a:t>Опыты дома с </a:t>
            </a:r>
            <a:r>
              <a:rPr lang="ru-RU" dirty="0" smtClean="0"/>
              <a:t>родителями.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14805">
            <a:off x="457200" y="1268760"/>
            <a:ext cx="2026568" cy="259228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043508"/>
            <a:ext cx="1765761" cy="27003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4313">
            <a:off x="6511161" y="1017291"/>
            <a:ext cx="1804303" cy="25387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756" y="3889076"/>
            <a:ext cx="1972283" cy="27082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933056"/>
            <a:ext cx="1944216" cy="26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9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211144" cy="508836"/>
          </a:xfrm>
        </p:spPr>
        <p:txBody>
          <a:bodyPr/>
          <a:lstStyle/>
          <a:p>
            <a:r>
              <a:rPr lang="ru-RU" b="1" dirty="0"/>
              <a:t>«Начинаем эксперимент</a:t>
            </a:r>
            <a:r>
              <a:rPr lang="ru-RU" b="1" dirty="0" smtClean="0"/>
              <a:t>!»</a:t>
            </a:r>
            <a:br>
              <a:rPr lang="ru-RU" b="1" dirty="0" smtClean="0"/>
            </a:br>
            <a:r>
              <a:rPr lang="ru-RU" sz="2000" dirty="0" smtClean="0"/>
              <a:t>(мастер-класс с родителями)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16360"/>
            <a:ext cx="2388864" cy="187220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847" y="1228760"/>
            <a:ext cx="2579688" cy="17598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029" y="3645416"/>
            <a:ext cx="2663324" cy="19609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228760"/>
            <a:ext cx="2594232" cy="24166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24200"/>
            <a:ext cx="2244848" cy="18169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408" y="4032684"/>
            <a:ext cx="2586960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263" y="404813"/>
            <a:ext cx="3600450" cy="5903912"/>
          </a:xfrm>
        </p:spPr>
        <p:txBody>
          <a:bodyPr/>
          <a:lstStyle/>
          <a:p>
            <a:pPr defTabSz="70033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“Умейте открыть 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В.А. Сухомлинский.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00" y="0"/>
            <a:ext cx="4792663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84213" y="116632"/>
            <a:ext cx="8459787" cy="2655888"/>
          </a:xfrm>
        </p:spPr>
        <p:txBody>
          <a:bodyPr/>
          <a:lstStyle/>
          <a:p>
            <a:pPr eaLnBrk="1" hangingPunct="1"/>
            <a:r>
              <a:rPr lang="ru-RU" altLang="ru-RU" sz="5400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3" name="Picture 4" descr="hello_html_m11a7662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04201"/>
            <a:ext cx="6004148" cy="4365476"/>
          </a:xfrm>
          <a:prstGeom prst="rect">
            <a:avLst/>
          </a:prstGeom>
          <a:noFill/>
          <a:ln w="12700">
            <a:solidFill>
              <a:srgbClr val="3399FF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dirty="0"/>
              <a:t>Что такое исследовательская деятельность?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283152" cy="4525963"/>
          </a:xfrm>
        </p:spPr>
        <p:txBody>
          <a:bodyPr/>
          <a:lstStyle/>
          <a:p>
            <a:r>
              <a:rPr lang="ru-RU" dirty="0"/>
              <a:t>Умение получать информацию из окружающего мира, работать с информацией (добывать, анализировать, сравнивать, делать выводы)</a:t>
            </a:r>
          </a:p>
        </p:txBody>
      </p:sp>
    </p:spTree>
    <p:extLst>
      <p:ext uri="{BB962C8B-B14F-4D97-AF65-F5344CB8AC3E}">
        <p14:creationId xmlns:p14="http://schemas.microsoft.com/office/powerpoint/2010/main" val="181338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76375" y="274638"/>
            <a:ext cx="7210425" cy="562074"/>
          </a:xfrm>
        </p:spPr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altLang="ru-RU" sz="5000" dirty="0">
                <a:solidFill>
                  <a:srgbClr val="04617B"/>
                </a:solidFill>
              </a:rPr>
              <a:t>Актуальность.</a:t>
            </a:r>
            <a:r>
              <a:rPr lang="ru-RU" altLang="ru-RU" sz="2000" dirty="0" smtClean="0">
                <a:solidFill>
                  <a:srgbClr val="666666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rgbClr val="666666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836712"/>
            <a:ext cx="6912446" cy="5832648"/>
          </a:xfrm>
        </p:spPr>
        <p:txBody>
          <a:bodyPr/>
          <a:lstStyle/>
          <a:p>
            <a:pPr marL="0" indent="0" algn="just" eaLnBrk="1" hangingPunct="1"/>
            <a:r>
              <a:rPr lang="ru-RU" altLang="ru-RU" sz="2400" dirty="0"/>
              <a:t>С самого рождения ребенок является первооткрывателем, исследователем того мира, который его окружает. А особенно ребенок-дошкольник. </a:t>
            </a:r>
          </a:p>
          <a:p>
            <a:pPr marL="0" indent="0" algn="just" eaLnBrk="1" hangingPunct="1"/>
            <a:r>
              <a:rPr lang="ru-RU" altLang="ru-RU" sz="2400" dirty="0"/>
              <a:t>Китайская пословица гласит: «Расскажи мне – и я забуду, покажи мне – и я запомню, дай попробовать и я пойму». Так и ребенок усваивает все прочно и надолго, когда слышит, видит и делает сам. При активном действии ребенка в процессе познания действуют все органы чувств. Учеными доказано, что чем больше органов чувств одновременно участвуют в процессе познания, тем лучше человек ощущает, запоминает, осмысливает, понимает, усваивает, закрепляет изучаемый материал.</a:t>
            </a:r>
          </a:p>
          <a:p>
            <a:pPr marL="0" indent="0" algn="just" eaLnBrk="1" hangingPunct="1"/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547813" y="908720"/>
            <a:ext cx="7345362" cy="5400600"/>
          </a:xfrm>
        </p:spPr>
        <p:txBody>
          <a:bodyPr/>
          <a:lstStyle/>
          <a:p>
            <a:pPr marL="273050" lvl="0" indent="-273050">
              <a:spcBef>
                <a:spcPct val="20000"/>
              </a:spcBef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Реализованные проекты в ДОУ.</a:t>
            </a:r>
            <a:b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«Удивительные свойства воды.»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«Каменная сказка.»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«Мир воды.»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волшебница.»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вокруг нас.»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мы знаем о воде.»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«Газированные напитки. Вред или польза.»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«Огород на окне.»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«Лед- особое состояние воды.»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«Волшебная сила магнита.»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«Воздух вокруг нас.»</a:t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2800" dirty="0" smtClean="0"/>
              <a:t>Создана развивающая предметно-пространственная среда для экспериментирования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507" y="3761379"/>
            <a:ext cx="2043236" cy="272802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10" y="1331622"/>
            <a:ext cx="2781300" cy="208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448" y="3636222"/>
            <a:ext cx="1701924" cy="23220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743" y="1440992"/>
            <a:ext cx="1683196" cy="20859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878" y="4293096"/>
            <a:ext cx="1593601" cy="22061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40992"/>
            <a:ext cx="2592288" cy="306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70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6347">
            <a:off x="383461" y="805155"/>
            <a:ext cx="2736304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102" y="260648"/>
            <a:ext cx="2304256" cy="22631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3394">
            <a:off x="6426298" y="1129517"/>
            <a:ext cx="2232248" cy="20776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0070">
            <a:off x="1651247" y="3515673"/>
            <a:ext cx="2584428" cy="17259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2107">
            <a:off x="5365954" y="3633606"/>
            <a:ext cx="1917948" cy="241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8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92696"/>
            <a:ext cx="6779096" cy="504924"/>
          </a:xfrm>
        </p:spPr>
        <p:txBody>
          <a:bodyPr/>
          <a:lstStyle/>
          <a:p>
            <a:r>
              <a:rPr lang="ru-RU" altLang="ru-RU" sz="5000" dirty="0">
                <a:solidFill>
                  <a:srgbClr val="04617B"/>
                </a:solidFill>
              </a:rPr>
              <a:t>Участники проекта.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612845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227" y="4005064"/>
            <a:ext cx="2639797" cy="165215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984" y="1556792"/>
            <a:ext cx="2514952" cy="216024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24944"/>
            <a:ext cx="352839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5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16632"/>
            <a:ext cx="8568952" cy="1152128"/>
          </a:xfrm>
        </p:spPr>
        <p:txBody>
          <a:bodyPr/>
          <a:lstStyle/>
          <a:p>
            <a:r>
              <a:rPr lang="ru-RU" sz="2400" dirty="0" smtClean="0"/>
              <a:t>Мастер-класс подготовительной группы для малышей.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268760"/>
            <a:ext cx="5472607" cy="4464495"/>
          </a:xfrm>
        </p:spPr>
      </p:pic>
    </p:spTree>
    <p:extLst>
      <p:ext uri="{BB962C8B-B14F-4D97-AF65-F5344CB8AC3E}">
        <p14:creationId xmlns:p14="http://schemas.microsoft.com/office/powerpoint/2010/main" val="358155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r>
              <a:rPr lang="ru-RU" dirty="0" smtClean="0"/>
              <a:t>«Волшебная вода»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120680"/>
          </a:xfrm>
        </p:spPr>
        <p:txBody>
          <a:bodyPr/>
          <a:lstStyle/>
          <a:p>
            <a:r>
              <a:rPr lang="ru-RU" sz="2800" dirty="0" smtClean="0"/>
              <a:t>(мастер-класс совместно с педагогами)</a:t>
            </a:r>
          </a:p>
          <a:p>
            <a:r>
              <a:rPr lang="ru-RU" b="1" dirty="0" smtClean="0"/>
              <a:t>Цель:</a:t>
            </a:r>
            <a:r>
              <a:rPr lang="ru-RU" dirty="0" smtClean="0"/>
              <a:t> систематизировать </a:t>
            </a:r>
            <a:r>
              <a:rPr lang="ru-RU" dirty="0"/>
              <a:t>представление детей о </a:t>
            </a:r>
            <a:r>
              <a:rPr lang="ru-RU" dirty="0" smtClean="0"/>
              <a:t>воде </a:t>
            </a:r>
            <a:r>
              <a:rPr lang="ru-RU" dirty="0"/>
              <a:t>и её свойствах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: развивать </a:t>
            </a:r>
            <a:r>
              <a:rPr lang="ru-RU" dirty="0"/>
              <a:t>интерес к окружающему миру, открывая новое в знакомом. </a:t>
            </a:r>
            <a:r>
              <a:rPr lang="ru-RU" dirty="0" smtClean="0"/>
              <a:t>Развивать </a:t>
            </a:r>
            <a:r>
              <a:rPr lang="ru-RU" dirty="0"/>
              <a:t>наблюдательность, познавательный интерес, умение сравнивать, анализировать, обобщать и делать выводы в процессе экспериментирования. Воспитывать аккуратность в работе, соблюдать правила техники </a:t>
            </a:r>
            <a:r>
              <a:rPr lang="ru-RU" dirty="0" smtClean="0"/>
              <a:t>безопасности.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42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231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Monotype Corsiva</vt:lpstr>
      <vt:lpstr>Times New Roman</vt:lpstr>
      <vt:lpstr>Тема Office</vt:lpstr>
      <vt:lpstr>«Исследовательская деятельность в ДОУ и в семье»</vt:lpstr>
      <vt:lpstr>Что такое исследовательская деятельность?</vt:lpstr>
      <vt:lpstr>Актуальность. </vt:lpstr>
      <vt:lpstr>Реализованные проекты в ДОУ.  «Удивительные свойства воды.» «Каменная сказка.» «Мир воды.» «Вода волшебница.» «Вода вокруг нас.» «Что мы знаем о воде.» «Газированные напитки. Вред или польза.» «Огород на окне.» «Лед- особое состояние воды.» «Волшебная сила магнита.» «Воздух вокруг нас.»   </vt:lpstr>
      <vt:lpstr>Создана развивающая предметно-пространственная среда для экспериментирования.</vt:lpstr>
      <vt:lpstr>Презентация PowerPoint</vt:lpstr>
      <vt:lpstr>Участники проекта.</vt:lpstr>
      <vt:lpstr>Мастер-класс подготовительной группы для малышей.</vt:lpstr>
      <vt:lpstr>«Волшебная вода»</vt:lpstr>
      <vt:lpstr>Презентация PowerPoint</vt:lpstr>
      <vt:lpstr>Презентация PowerPoint</vt:lpstr>
      <vt:lpstr>Опыты дома с родителями.</vt:lpstr>
      <vt:lpstr>«Начинаем эксперимент!» (мастер-класс с родителями)</vt:lpstr>
      <vt:lpstr>“Умейте открыть 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   В.А. Сухомлинский.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user</cp:lastModifiedBy>
  <cp:revision>73</cp:revision>
  <dcterms:created xsi:type="dcterms:W3CDTF">2012-08-20T16:10:27Z</dcterms:created>
  <dcterms:modified xsi:type="dcterms:W3CDTF">2020-09-17T03:10:41Z</dcterms:modified>
</cp:coreProperties>
</file>