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Тема 4. </a:t>
            </a:r>
            <a:br>
              <a:rPr lang="ru-RU" dirty="0" smtClean="0"/>
            </a:br>
            <a:r>
              <a:rPr lang="ru-RU" sz="4400" dirty="0" smtClean="0"/>
              <a:t>Феодальная </a:t>
            </a:r>
            <a:r>
              <a:rPr lang="ru-RU" sz="4400" dirty="0" smtClean="0"/>
              <a:t>раздробленность Западной Европы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IX</a:t>
            </a:r>
            <a:r>
              <a:rPr lang="ru-RU" sz="4800" dirty="0" smtClean="0"/>
              <a:t>-</a:t>
            </a:r>
            <a:r>
              <a:rPr lang="en-US" sz="4800" dirty="0" smtClean="0"/>
              <a:t>XI</a:t>
            </a:r>
            <a:r>
              <a:rPr lang="ru-RU" sz="4800" dirty="0"/>
              <a:t> </a:t>
            </a:r>
            <a:r>
              <a:rPr lang="ru-RU" sz="4800" dirty="0" smtClean="0"/>
              <a:t>век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4644008" y="4797152"/>
            <a:ext cx="4032448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Покровская О.В.</a:t>
            </a:r>
          </a:p>
          <a:p>
            <a:r>
              <a:rPr lang="ru-RU" dirty="0" smtClean="0"/>
              <a:t>Учитель истории  и обществознания</a:t>
            </a:r>
          </a:p>
          <a:p>
            <a:r>
              <a:rPr lang="ru-RU" dirty="0" smtClean="0"/>
              <a:t>МОУ «Средняя школа №27»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671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340768"/>
            <a:ext cx="8136904" cy="511256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3200" b="1" u="sng" dirty="0" smtClean="0"/>
              <a:t>Вопрос</a:t>
            </a:r>
            <a:r>
              <a:rPr lang="ru-RU" sz="3200" dirty="0" smtClean="0"/>
              <a:t>: Какие государства были образованы</a:t>
            </a:r>
            <a:r>
              <a:rPr lang="ru-RU" sz="3200" dirty="0"/>
              <a:t> </a:t>
            </a:r>
            <a:r>
              <a:rPr lang="ru-RU" sz="3200" dirty="0" smtClean="0"/>
              <a:t>после подписания договора в Вердене 843 </a:t>
            </a:r>
            <a:r>
              <a:rPr lang="ru-RU" sz="3200" dirty="0" smtClean="0"/>
              <a:t>году? Запишите ответ.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/>
              <a:t>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«</a:t>
            </a:r>
            <a:r>
              <a:rPr lang="ru-RU" sz="3200" b="1" i="1" u="sng" dirty="0" smtClean="0"/>
              <a:t>государство в государстве»</a:t>
            </a:r>
            <a:r>
              <a:rPr lang="ru-RU" sz="3200" dirty="0" smtClean="0"/>
              <a:t> – владение любого феодала</a:t>
            </a:r>
          </a:p>
          <a:p>
            <a:pPr marL="0" indent="0" algn="ctr">
              <a:buNone/>
            </a:pPr>
            <a:r>
              <a:rPr lang="ru-RU" sz="3200" i="1" dirty="0" smtClean="0"/>
              <a:t>Междоусобные войны между потомка Карла Великого</a:t>
            </a:r>
            <a:endParaRPr lang="ru-RU" sz="3200" i="1" dirty="0" smtClean="0"/>
          </a:p>
          <a:p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52928" cy="86409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400" dirty="0" smtClean="0"/>
              <a:t>1.Нет войны без пожаров и крови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58741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 smtClean="0"/>
              <a:t>Крупный феодал (</a:t>
            </a:r>
            <a:r>
              <a:rPr lang="ru-RU" sz="3200" b="1" dirty="0" smtClean="0"/>
              <a:t>сеньор</a:t>
            </a:r>
            <a:r>
              <a:rPr lang="ru-RU" sz="3200" dirty="0" smtClean="0"/>
              <a:t>)  – мелкий феодал (</a:t>
            </a:r>
            <a:r>
              <a:rPr lang="ru-RU" sz="3200" b="1" dirty="0" smtClean="0"/>
              <a:t>вассалы</a:t>
            </a:r>
            <a:r>
              <a:rPr lang="ru-RU" sz="3200" dirty="0" smtClean="0"/>
              <a:t>)</a:t>
            </a:r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3200" b="1" dirty="0" smtClean="0"/>
              <a:t>Вопрос</a:t>
            </a:r>
            <a:r>
              <a:rPr lang="ru-RU" sz="3200" dirty="0" smtClean="0"/>
              <a:t>: Чем занимались вассалы?</a:t>
            </a:r>
          </a:p>
          <a:p>
            <a:pPr marL="0" indent="0">
              <a:buNone/>
            </a:pPr>
            <a:r>
              <a:rPr lang="ru-RU" sz="3200" b="1" dirty="0" smtClean="0"/>
              <a:t>Задание</a:t>
            </a:r>
            <a:r>
              <a:rPr lang="ru-RU" sz="3200" dirty="0" smtClean="0"/>
              <a:t>: Используя материал на стр.34-35,запишите </a:t>
            </a:r>
            <a:r>
              <a:rPr lang="ru-RU" sz="3200" b="1" u="sng" dirty="0" smtClean="0"/>
              <a:t>функции</a:t>
            </a:r>
            <a:r>
              <a:rPr lang="ru-RU" sz="3200" dirty="0" smtClean="0"/>
              <a:t> вассала.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2.Сеньоры и вассалы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840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8256917" cy="6192688"/>
          </a:xfrm>
        </p:spPr>
      </p:pic>
      <p:sp>
        <p:nvSpPr>
          <p:cNvPr id="2" name="TextBox 1"/>
          <p:cNvSpPr txBox="1"/>
          <p:nvPr/>
        </p:nvSpPr>
        <p:spPr>
          <a:xfrm>
            <a:off x="323528" y="5433508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3.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260648"/>
            <a:ext cx="2520280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u="sng" dirty="0" smtClean="0"/>
              <a:t>Задание</a:t>
            </a:r>
            <a:r>
              <a:rPr lang="ru-RU" dirty="0" smtClean="0"/>
              <a:t>: зарисуйте феодальную лестницу в тетрадь. Укажите карандашом, то кому приходился вассалом, а кто сеньором. </a:t>
            </a:r>
            <a:r>
              <a:rPr lang="ru-RU" dirty="0" smtClean="0">
                <a:solidFill>
                  <a:srgbClr val="002060"/>
                </a:solidFill>
                <a:hlinkClick r:id="rId3" action="ppaction://hlinksldjump"/>
              </a:rPr>
              <a:t>Пример 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19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8256917" cy="6192688"/>
          </a:xfrm>
        </p:spPr>
      </p:pic>
      <p:sp>
        <p:nvSpPr>
          <p:cNvPr id="2" name="TextBox 1"/>
          <p:cNvSpPr txBox="1"/>
          <p:nvPr/>
        </p:nvSpPr>
        <p:spPr>
          <a:xfrm>
            <a:off x="323528" y="5433508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3.</a:t>
            </a:r>
            <a:endParaRPr lang="ru-RU" sz="4000" dirty="0"/>
          </a:p>
        </p:txBody>
      </p:sp>
      <p:sp>
        <p:nvSpPr>
          <p:cNvPr id="5" name="Выгнутая влево стрелка 4"/>
          <p:cNvSpPr/>
          <p:nvPr/>
        </p:nvSpPr>
        <p:spPr>
          <a:xfrm>
            <a:off x="1835696" y="2708920"/>
            <a:ext cx="576064" cy="93610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2708920"/>
            <a:ext cx="1368152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u="sng" dirty="0" smtClean="0"/>
              <a:t>Сеньор для рыцаря </a:t>
            </a:r>
            <a:endParaRPr lang="ru-RU" b="1" u="sng" dirty="0"/>
          </a:p>
        </p:txBody>
      </p:sp>
      <p:sp>
        <p:nvSpPr>
          <p:cNvPr id="8" name="Выгнутая вниз стрелка 7"/>
          <p:cNvSpPr/>
          <p:nvPr/>
        </p:nvSpPr>
        <p:spPr>
          <a:xfrm rot="16200000">
            <a:off x="6558553" y="2618910"/>
            <a:ext cx="1152129" cy="97210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75848" y="2847419"/>
            <a:ext cx="1368152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u="sng" dirty="0" smtClean="0"/>
              <a:t>Вассал </a:t>
            </a:r>
          </a:p>
          <a:p>
            <a:pPr algn="ctr"/>
            <a:r>
              <a:rPr lang="ru-RU" b="1" u="sng" dirty="0" smtClean="0"/>
              <a:t>для борона</a:t>
            </a:r>
            <a:endParaRPr lang="ru-RU" b="1" u="sng" dirty="0"/>
          </a:p>
        </p:txBody>
      </p:sp>
    </p:spTree>
    <p:extLst>
      <p:ext uri="{BB962C8B-B14F-4D97-AF65-F5344CB8AC3E}">
        <p14:creationId xmlns:p14="http://schemas.microsoft.com/office/powerpoint/2010/main" val="259600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1. Ослабление власти Каролингов</a:t>
            </a:r>
          </a:p>
          <a:p>
            <a:pPr marL="0" indent="0">
              <a:buNone/>
            </a:pPr>
            <a:r>
              <a:rPr lang="ru-RU" sz="3200" dirty="0" smtClean="0"/>
              <a:t>2. У власти Гуго </a:t>
            </a:r>
            <a:r>
              <a:rPr lang="ru-RU" sz="3200" dirty="0" err="1" smtClean="0"/>
              <a:t>Карпет</a:t>
            </a:r>
            <a:r>
              <a:rPr lang="ru-RU" sz="3200" dirty="0" smtClean="0"/>
              <a:t> (</a:t>
            </a:r>
            <a:r>
              <a:rPr lang="ru-RU" sz="3200" b="1" dirty="0" err="1" smtClean="0"/>
              <a:t>Капетинги</a:t>
            </a:r>
            <a:r>
              <a:rPr lang="ru-RU" sz="3200" dirty="0" smtClean="0"/>
              <a:t>)</a:t>
            </a:r>
          </a:p>
          <a:p>
            <a:pPr marL="0" indent="0">
              <a:buNone/>
            </a:pPr>
            <a:r>
              <a:rPr lang="ru-RU" sz="3200" dirty="0" smtClean="0"/>
              <a:t>3. Первый среди равных – </a:t>
            </a:r>
            <a:r>
              <a:rPr lang="ru-RU" sz="3200" b="1" dirty="0" smtClean="0"/>
              <a:t>король </a:t>
            </a:r>
          </a:p>
          <a:p>
            <a:pPr marL="0" indent="0">
              <a:buNone/>
            </a:pPr>
            <a:r>
              <a:rPr lang="ru-RU" sz="3200" dirty="0" smtClean="0"/>
              <a:t>Владение короля – </a:t>
            </a:r>
            <a:r>
              <a:rPr lang="ru-RU" sz="3200" b="1" dirty="0" smtClean="0"/>
              <a:t>домен</a:t>
            </a:r>
          </a:p>
          <a:p>
            <a:pPr marL="0" indent="0">
              <a:buNone/>
            </a:pPr>
            <a:r>
              <a:rPr lang="ru-RU" sz="3200" b="1" dirty="0" smtClean="0"/>
              <a:t>Король : не издавал законов, не было армии!!!</a:t>
            </a:r>
          </a:p>
          <a:p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7833193" cy="13466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800" dirty="0" smtClean="0"/>
              <a:t>4. Слабость королевской власти во Франции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31267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b="1" dirty="0" smtClean="0"/>
              <a:t>Задание</a:t>
            </a:r>
          </a:p>
          <a:p>
            <a:pPr marL="0" indent="0">
              <a:buNone/>
            </a:pPr>
            <a:r>
              <a:rPr lang="ru-RU" smtClean="0"/>
              <a:t>Внимательно изучите </a:t>
            </a:r>
            <a:r>
              <a:rPr lang="ru-RU" dirty="0" smtClean="0"/>
              <a:t>материал Учебника (стр.38-39 п.5),ответьте на вопросы  в тетради.</a:t>
            </a:r>
          </a:p>
          <a:p>
            <a:pPr marL="0" indent="0">
              <a:buNone/>
            </a:pPr>
            <a:r>
              <a:rPr lang="ru-RU" dirty="0" smtClean="0"/>
              <a:t>1.Как образовалась Священная Римская империя германской нации?</a:t>
            </a:r>
          </a:p>
          <a:p>
            <a:pPr marL="0" indent="0">
              <a:buNone/>
            </a:pPr>
            <a:r>
              <a:rPr lang="ru-RU" dirty="0"/>
              <a:t>2</a:t>
            </a:r>
            <a:r>
              <a:rPr lang="ru-RU" dirty="0" smtClean="0"/>
              <a:t>. Объясните, почему германские императоры  стремились короноваться именно в Риме?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84976" cy="10801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dirty="0" smtClean="0"/>
              <a:t>5. Создание Священной Римской империи Германской нации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007417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33</TotalTime>
  <Words>206</Words>
  <Application>Microsoft Office PowerPoint</Application>
  <PresentationFormat>Экран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Твердый переплет</vt:lpstr>
      <vt:lpstr>Тема 4.  Феодальная раздробленность Западной Европы</vt:lpstr>
      <vt:lpstr>1.Нет войны без пожаров и крови</vt:lpstr>
      <vt:lpstr>2.Сеньоры и вассалы</vt:lpstr>
      <vt:lpstr>Презентация PowerPoint</vt:lpstr>
      <vt:lpstr>Презентация PowerPoint</vt:lpstr>
      <vt:lpstr>4. Слабость королевской власти во Франции</vt:lpstr>
      <vt:lpstr>5. Создание Священной Римской империи Германской нации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Феодальная раздробленность Западной Европы</dc:title>
  <dc:creator>Максим</dc:creator>
  <cp:lastModifiedBy>Максим</cp:lastModifiedBy>
  <cp:revision>8</cp:revision>
  <dcterms:created xsi:type="dcterms:W3CDTF">2014-09-15T14:29:09Z</dcterms:created>
  <dcterms:modified xsi:type="dcterms:W3CDTF">2020-09-17T06:15:25Z</dcterms:modified>
</cp:coreProperties>
</file>