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4CE83416-C0C0-4C73-8781-748239F5D81D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DD796C85-6CFB-47F3-B54F-242B4A682E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83416-C0C0-4C73-8781-748239F5D81D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6C85-6CFB-47F3-B54F-242B4A682E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83416-C0C0-4C73-8781-748239F5D81D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6C85-6CFB-47F3-B54F-242B4A682E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83416-C0C0-4C73-8781-748239F5D81D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6C85-6CFB-47F3-B54F-242B4A682E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83416-C0C0-4C73-8781-748239F5D81D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6C85-6CFB-47F3-B54F-242B4A682E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83416-C0C0-4C73-8781-748239F5D81D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6C85-6CFB-47F3-B54F-242B4A682E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CE83416-C0C0-4C73-8781-748239F5D81D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D796C85-6CFB-47F3-B54F-242B4A682E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4CE83416-C0C0-4C73-8781-748239F5D81D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DD796C85-6CFB-47F3-B54F-242B4A682E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83416-C0C0-4C73-8781-748239F5D81D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6C85-6CFB-47F3-B54F-242B4A682E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83416-C0C0-4C73-8781-748239F5D81D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6C85-6CFB-47F3-B54F-242B4A682E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83416-C0C0-4C73-8781-748239F5D81D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96C85-6CFB-47F3-B54F-242B4A682E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4CE83416-C0C0-4C73-8781-748239F5D81D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DD796C85-6CFB-47F3-B54F-242B4A682EC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ransition>
    <p:wipe dir="d"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nsportal.ru/bessonova-svetlana-vitalevna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2714620"/>
            <a:ext cx="7972452" cy="1157292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Игровая деятельность </a:t>
            </a:r>
            <a:r>
              <a:rPr lang="ru-RU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во </a:t>
            </a:r>
            <a:r>
              <a:rPr lang="ru-RU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второй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младшей группе «Звездочка»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sz="2400" b="1" dirty="0" smtClean="0">
              <a:solidFill>
                <a:srgbClr val="002060"/>
              </a:solidFill>
            </a:endParaRPr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Подготовила: воспитатель Бессонова С.В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Особое место в игровой деятельности наших воспитанников занимают театрализованные игры по русским народным сказкам : игры – драматизации, игры в пальчиковый театр, игры с куклами - рукавичками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\Desktop\20170118_16374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2285992"/>
            <a:ext cx="2643206" cy="1982405"/>
          </a:xfrm>
          <a:prstGeom prst="rect">
            <a:avLst/>
          </a:prstGeom>
          <a:noFill/>
        </p:spPr>
      </p:pic>
      <p:pic>
        <p:nvPicPr>
          <p:cNvPr id="4" name="Picture 2" descr="C:\Users\1\Desktop\20170315_16531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00760" y="2285992"/>
            <a:ext cx="2643206" cy="1982405"/>
          </a:xfrm>
          <a:prstGeom prst="rect">
            <a:avLst/>
          </a:prstGeom>
          <a:noFill/>
        </p:spPr>
      </p:pic>
      <p:pic>
        <p:nvPicPr>
          <p:cNvPr id="5" name="Picture 2" descr="C:\Users\1\Desktop\20170201_16475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143240" y="4429132"/>
            <a:ext cx="2857520" cy="214314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 - наиболее доступный для детей вид деятельности, способ переработки полученных из окружающего мира впечатлений. В игре ярко проявляются особенности мышления и воображения ребенка, его эмоциональность, активность,  потребность в общении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\Desktop\ДЕТИ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7356" y="2857496"/>
            <a:ext cx="4714908" cy="347135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Дидактические игры — это разновидность игр с правилами, специально создаваемых педагогикой в целях воспитания и обучения детей.  Активно использую дидактические игры с картинками как часть НОД. затем дети играют в них самостоятельно</a:t>
            </a:r>
            <a:endParaRPr lang="ru-RU" sz="2000" b="1" dirty="0"/>
          </a:p>
        </p:txBody>
      </p:sp>
      <p:pic>
        <p:nvPicPr>
          <p:cNvPr id="1026" name="Picture 2" descr="C:\Users\1\Desktop\20160516_09205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1538" y="2738433"/>
            <a:ext cx="2357454" cy="3143271"/>
          </a:xfrm>
          <a:prstGeom prst="rect">
            <a:avLst/>
          </a:prstGeom>
          <a:noFill/>
        </p:spPr>
      </p:pic>
      <p:pic>
        <p:nvPicPr>
          <p:cNvPr id="5" name="Picture 2" descr="C:\Users\1\Desktop\20160512_09152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1999" y="2786058"/>
            <a:ext cx="4191029" cy="314327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педагогическом словаре сюжетно - ролевыми названы игры, в которых ребёнок воспроизводит сюжеты из реальной жизни людей, рассказов, сказок 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\Desktop\20170216_10293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85786" y="2714620"/>
            <a:ext cx="3740156" cy="2805117"/>
          </a:xfrm>
          <a:prstGeom prst="rect">
            <a:avLst/>
          </a:prstGeom>
          <a:noFill/>
        </p:spPr>
      </p:pic>
      <p:pic>
        <p:nvPicPr>
          <p:cNvPr id="5" name="Picture 2" descr="C:\Users\1\Desktop\20160920_16070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29190" y="2732479"/>
            <a:ext cx="3786214" cy="283966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071546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 сюжетно – ролевых играх  «Магазин», «Семья», «Больница», «Автобус»   дети группы «Звездочка» отождествляют себя  с ролью врача, водителя, члена семьи и взаимодействуют с партнерами по игре согласно выбранной роли</a:t>
            </a:r>
            <a:endParaRPr lang="ru-RU" sz="2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\Desktop\20170221_16005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48" y="2643182"/>
            <a:ext cx="3575033" cy="2681275"/>
          </a:xfrm>
          <a:prstGeom prst="rect">
            <a:avLst/>
          </a:prstGeom>
          <a:noFill/>
        </p:spPr>
      </p:pic>
      <p:pic>
        <p:nvPicPr>
          <p:cNvPr id="4" name="Picture 2" descr="C:\Users\1\Desktop\20170221_16040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0562" y="2643182"/>
            <a:ext cx="3571900" cy="267892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Большинство мальчиков нашей группы увлечены строительно-конструктивными играми, которые направлены  на получение определенного, заранее задуманного продукта 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\Desktop\20160823_1727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57225" y="3071810"/>
            <a:ext cx="3621092" cy="2715820"/>
          </a:xfrm>
          <a:prstGeom prst="rect">
            <a:avLst/>
          </a:prstGeom>
          <a:noFill/>
        </p:spPr>
      </p:pic>
      <p:pic>
        <p:nvPicPr>
          <p:cNvPr id="4" name="Picture 2" descr="C:\Users\1\Desktop\20170324_15452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6314" y="3071810"/>
            <a:ext cx="3571900" cy="267892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Одним  из видов игровой деятельности наших воспитанников являются подвижные игры, которые положительно влияют на развитие физических качеств, развивают внимание и коммуникативные навыки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\Desktop\20170324_16193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14414" y="2643182"/>
            <a:ext cx="3883032" cy="2912274"/>
          </a:xfrm>
          <a:prstGeom prst="rect">
            <a:avLst/>
          </a:prstGeom>
          <a:noFill/>
        </p:spPr>
      </p:pic>
      <p:pic>
        <p:nvPicPr>
          <p:cNvPr id="4" name="Picture 2" descr="C:\Users\1\Desktop\20160624_10475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5008" y="2643183"/>
            <a:ext cx="2089561" cy="278608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прогулке ребята нашей группы отдают предпочтение играм с песком, которые развивают тактильные ощущения, закрепляют знания о свойствах песка, развивают самостоятельность и умение играть вместе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\Desktop\20160428_1059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00232" y="2500306"/>
            <a:ext cx="5168916" cy="387668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обогащения игрового опыта  использую народные игры «Гори – гори, ясно», «Гуси – лебеди», «Бабушка Маланья»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\Desktop\20170112_15515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00232" y="2500306"/>
            <a:ext cx="5026040" cy="376953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111</TotalTime>
  <Words>270</Words>
  <Application>Microsoft Office PowerPoint</Application>
  <PresentationFormat>Экран (4:3)</PresentationFormat>
  <Paragraphs>14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Городская</vt:lpstr>
      <vt:lpstr>Игровая деятельность во второй младшей группе «Звездочка»</vt:lpstr>
      <vt:lpstr>Игра - наиболее доступный для детей вид деятельности, способ переработки полученных из окружающего мира впечатлений. В игре ярко проявляются особенности мышления и воображения ребенка, его эмоциональность, активность,  потребность в общении.</vt:lpstr>
      <vt:lpstr>Дидактические игры — это разновидность игр с правилами, специально создаваемых педагогикой в целях воспитания и обучения детей.  Активно использую дидактические игры с картинками как часть НОД. затем дети играют в них самостоятельно</vt:lpstr>
      <vt:lpstr>В педагогическом словаре сюжетно - ролевыми названы игры, в которых ребёнок воспроизводит сюжеты из реальной жизни людей, рассказов, сказок  </vt:lpstr>
      <vt:lpstr> В  сюжетно – ролевых играх  «Магазин», «Семья», «Больница», «Автобус»   дети группы «Звездочка» отождествляют себя  с ролью врача, водителя, члена семьи и взаимодействуют с партнерами по игре согласно выбранной роли</vt:lpstr>
      <vt:lpstr>Большинство мальчиков нашей группы увлечены строительно-конструктивными играми, которые направлены  на получение определенного, заранее задуманного продукта </vt:lpstr>
      <vt:lpstr>Одним  из видов игровой деятельности наших воспитанников являются подвижные игры, которые положительно влияют на развитие физических качеств, развивают внимание и коммуникативные навыки</vt:lpstr>
      <vt:lpstr>На прогулке ребята нашей группы отдают предпочтение играм с песком, которые развивают тактильные ощущения, закрепляют знания о свойствах песка, развивают самостоятельность и умение играть вместе</vt:lpstr>
      <vt:lpstr>Для обогащения игрового опыта  использую народные игры «Гори – гори, ясно», «Гуси – лебеди», «Бабушка Маланья»</vt:lpstr>
      <vt:lpstr>Особое место в игровой деятельности наших воспитанников занимают театрализованные игры по русским народным сказкам : игры – драматизации, игры в пальчиковый театр, игры с куклами - рукавичками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Игровая деятельность во второй младшей группе «Звездочка»</dc:title>
  <dc:creator>1</dc:creator>
  <cp:lastModifiedBy>1</cp:lastModifiedBy>
  <cp:revision>37</cp:revision>
  <dcterms:created xsi:type="dcterms:W3CDTF">2017-04-20T03:16:50Z</dcterms:created>
  <dcterms:modified xsi:type="dcterms:W3CDTF">2020-09-17T04:38:59Z</dcterms:modified>
</cp:coreProperties>
</file>