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96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E6B5A-2288-453B-86C5-FAAA3883367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5B24-3EF3-4AB3-A5FC-E2C741421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417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E6B5A-2288-453B-86C5-FAAA3883367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5B24-3EF3-4AB3-A5FC-E2C741421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880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E6B5A-2288-453B-86C5-FAAA3883367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5B24-3EF3-4AB3-A5FC-E2C741421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6013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E6B5A-2288-453B-86C5-FAAA3883367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5B24-3EF3-4AB3-A5FC-E2C7414214F5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38872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E6B5A-2288-453B-86C5-FAAA3883367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5B24-3EF3-4AB3-A5FC-E2C741421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7267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E6B5A-2288-453B-86C5-FAAA3883367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5B24-3EF3-4AB3-A5FC-E2C741421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5376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E6B5A-2288-453B-86C5-FAAA3883367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5B24-3EF3-4AB3-A5FC-E2C741421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11675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E6B5A-2288-453B-86C5-FAAA3883367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5B24-3EF3-4AB3-A5FC-E2C741421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43559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E6B5A-2288-453B-86C5-FAAA3883367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5B24-3EF3-4AB3-A5FC-E2C741421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53062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E6B5A-2288-453B-86C5-FAAA3883367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5B24-3EF3-4AB3-A5FC-E2C741421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099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E6B5A-2288-453B-86C5-FAAA3883367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5B24-3EF3-4AB3-A5FC-E2C741421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2409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E6B5A-2288-453B-86C5-FAAA3883367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5B24-3EF3-4AB3-A5FC-E2C741421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676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E6B5A-2288-453B-86C5-FAAA3883367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5B24-3EF3-4AB3-A5FC-E2C741421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675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E6B5A-2288-453B-86C5-FAAA3883367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5B24-3EF3-4AB3-A5FC-E2C741421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503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E6B5A-2288-453B-86C5-FAAA3883367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5B24-3EF3-4AB3-A5FC-E2C741421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223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E6B5A-2288-453B-86C5-FAAA3883367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5B24-3EF3-4AB3-A5FC-E2C741421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050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BE6B5A-2288-453B-86C5-FAAA3883367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9D5B24-3EF3-4AB3-A5FC-E2C741421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53392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FBE6B5A-2288-453B-86C5-FAAA3883367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849D5B24-3EF3-4AB3-A5FC-E2C7414214F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579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4915384"/>
          </a:xfrm>
        </p:spPr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7030A0"/>
                </a:solidFill>
              </a:rPr>
              <a:t>натюрморт</a:t>
            </a:r>
            <a:endParaRPr lang="ru-RU" sz="96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2230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static9.depositphotos.com/1004373/1178/i/950/depositphotos_11785002-stock-photo-still-life-with-fruits-a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403" y="2483209"/>
            <a:ext cx="6495803" cy="4302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st2.depositphotos.com/1000348/5495/i/450/depositphotos_54956091-stock-photo-autumn-still-life-flower-frui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21" y="74036"/>
            <a:ext cx="6147775" cy="4248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09859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7212" y="190006"/>
            <a:ext cx="9663177" cy="6495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5144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cs1.livemaster.ru/storage/bf/ee/0280e354b75422ec8affb1833e6h--kartiny-panno-natyurmort-iz-fruktov-ovoschej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0676" y="171676"/>
            <a:ext cx="9004176" cy="6464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2191972"/>
      </p:ext>
    </p:extLst>
  </p:cSld>
  <p:clrMapOvr>
    <a:masterClrMapping/>
  </p:clrMapOvr>
</p:sld>
</file>

<file path=ppt/theme/theme1.xml><?xml version="1.0" encoding="utf-8"?>
<a:theme xmlns:a="http://schemas.openxmlformats.org/drawingml/2006/main" name="Капля">
  <a:themeElements>
    <a:clrScheme name="Капля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Капля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апля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Капля</Template>
  <TotalTime>8</TotalTime>
  <Words>1</Words>
  <Application>Microsoft Office PowerPoint</Application>
  <PresentationFormat>Широкоэкранный</PresentationFormat>
  <Paragraphs>1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7" baseType="lpstr">
      <vt:lpstr>Arial</vt:lpstr>
      <vt:lpstr>Tw Cen MT</vt:lpstr>
      <vt:lpstr>Капля</vt:lpstr>
      <vt:lpstr>натюрморт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натюрморт</dc:title>
  <dc:creator>Пользователь Windows</dc:creator>
  <cp:lastModifiedBy>Пользователь Windows</cp:lastModifiedBy>
  <cp:revision>1</cp:revision>
  <dcterms:created xsi:type="dcterms:W3CDTF">2019-09-05T20:20:39Z</dcterms:created>
  <dcterms:modified xsi:type="dcterms:W3CDTF">2019-09-05T20:29:35Z</dcterms:modified>
</cp:coreProperties>
</file>