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75" r:id="rId9"/>
    <p:sldId id="269" r:id="rId10"/>
    <p:sldId id="262" r:id="rId11"/>
    <p:sldId id="273" r:id="rId12"/>
    <p:sldId id="276" r:id="rId13"/>
    <p:sldId id="270" r:id="rId14"/>
    <p:sldId id="263" r:id="rId15"/>
    <p:sldId id="272" r:id="rId16"/>
    <p:sldId id="277" r:id="rId17"/>
    <p:sldId id="266" r:id="rId18"/>
    <p:sldId id="26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399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98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09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71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508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809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484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462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50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30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360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69A81A-5C5E-431A-AAB8-ACE32EE3A7E6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D0852-DB5C-4BA6-944C-D5E2F8752F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070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0.jpeg" Type="http://schemas.openxmlformats.org/officeDocument/2006/relationships/image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08172"/>
            <a:ext cx="12193057" cy="74743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0" y="942254"/>
            <a:ext cx="5666509" cy="232741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Патриотические уголки в детском саду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89964" y="4658355"/>
            <a:ext cx="3948545" cy="1676544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категории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 ДОУ №33: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А.В.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Гирфанова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52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8474" y="665018"/>
            <a:ext cx="6012872" cy="6096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группе: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•Государственная символика (флаг, герб, текст гимна).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•Портрет президента.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•Альбомы: «Моя семья», «Наш детский сад», «Мой родной город», «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Сатка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•Родословные древа детей.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•Иллюстрации с изображением животных наших лесов, природы в разное время года, деревья, цветы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•Куклы (мальчик и девочка) в национальных костюмах.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50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0872" y="365125"/>
            <a:ext cx="6289964" cy="6492875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•Предметы декоративно-прикладного искусства (тканые и вышитые изделия: скатерти, полотенца, одежда; керамика: миски, вазы, кувшинчики-спорыши и другая традиционная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посуда; изделия из соломы, льна, лозы: куклы, звери, птицы, декоративные тарелки, корзины и т.д.; изделия из дерева, украшенные резьбой, росписью, соломкой: шкатулки, панно и др.;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народные игрушки (свистульки).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•Иллюстрации с изображением памятников архитектуры, современных зданий родного города.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•Книги с русскими народными сказками,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прибаутками.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•Иллюстрации, фотографии с изображением народных и государственных праздников.</a:t>
            </a:r>
          </a:p>
        </p:txBody>
      </p:sp>
    </p:spTree>
    <p:extLst>
      <p:ext uri="{BB962C8B-B14F-4D97-AF65-F5344CB8AC3E}">
        <p14:creationId xmlns:p14="http://schemas.microsoft.com/office/powerpoint/2010/main" val="183741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08172"/>
            <a:ext cx="12193057" cy="7474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091" y="699654"/>
            <a:ext cx="4405746" cy="33043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145" y="3138053"/>
            <a:ext cx="4405746" cy="3304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94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98473" y="1454727"/>
            <a:ext cx="6719454" cy="540327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в старшей и подготовительной группе:</a:t>
            </a:r>
            <a:b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Воспитывать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любовь и привязанность к семье, родному дому, малой родине.</a:t>
            </a:r>
            <a:b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элементарные знания о правах человека, воспитывать высокие нравственные чувства, гуманизм, уважение к традициям других народов.</a:t>
            </a:r>
            <a:b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Закреплять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символах государства (герб, флаг, гимн).</a:t>
            </a:r>
            <a:b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русским традициям.</a:t>
            </a:r>
            <a:b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бережное отношение к природе и всему живому.</a:t>
            </a:r>
            <a:b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России, развивать чувство гордости за свою Родину, народ.</a:t>
            </a:r>
            <a:b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труду.</a:t>
            </a:r>
            <a:b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представление о городах России.</a:t>
            </a: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97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126" y="858982"/>
            <a:ext cx="5936673" cy="5846617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и подготовительной группах: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•Государственная символика (флаг, герб, текст гимна).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•Портрет президента.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•Карта страны, глобус.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•Куклы в национальных костюмах.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•Альбомы с архитектурными памятниками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Саткинского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и Челябинской области.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•Альбомы: «Мой город», «Наши великие соотечественники», «День Победы».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•Иллюстрации с изображением памятников архитектуры, современных зданий родного города.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•Книги с русскими народными сказками,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прибаутками.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47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9526" y="997527"/>
            <a:ext cx="5784273" cy="5375564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•Иллюстрации, фотографии с изображением народных и государственных праздников.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•Различная познавательная и художественная литература;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•Альбомы: «Моя семья», «Наш детский сад», «Мой родной город», «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Сатка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мой город».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•Иллюстрации с изображением животных наших лесов, природы в разное время года, деревья, цветы, характерные для нашей природы.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•Родословные древа детей.</a:t>
            </a:r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10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08172"/>
            <a:ext cx="12193057" cy="7474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2686" y="886690"/>
            <a:ext cx="3304309" cy="44057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9723" y="2202872"/>
            <a:ext cx="3304309" cy="440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50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5345" y="1496291"/>
            <a:ext cx="4405745" cy="48490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" name="Рисунок 2" descr="Шаблоны для презентаций россия"/>
          <p:cNvPicPr/>
          <p:nvPr/>
        </p:nvPicPr>
        <p:blipFill>
          <a:blip r:embed="rId2" cstate="print"/>
          <a:srcRect b="4851"/>
          <a:stretch>
            <a:fillRect/>
          </a:stretch>
        </p:blipFill>
        <p:spPr bwMode="auto">
          <a:xfrm>
            <a:off x="0" y="0"/>
            <a:ext cx="12192000" cy="7471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685309" y="2274838"/>
            <a:ext cx="724592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Родина –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город, в котором живет человек, и улица, на которой стоит его дом, и деревце под окном, и пение птички: все это Родина. </a:t>
            </a:r>
            <a:endParaRPr lang="en-US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Дошкольное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детство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важнейший период становления личности человека, когда закладываются нравственные основы гражданских качеств, формируются первые представления детей об окружающем мире, обществе и культуре.</a:t>
            </a:r>
          </a:p>
        </p:txBody>
      </p:sp>
    </p:spTree>
    <p:extLst>
      <p:ext uri="{BB962C8B-B14F-4D97-AF65-F5344CB8AC3E}">
        <p14:creationId xmlns:p14="http://schemas.microsoft.com/office/powerpoint/2010/main" val="153745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74743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5983" y="2969780"/>
            <a:ext cx="9421090" cy="2073275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73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72544" y="1510145"/>
            <a:ext cx="5881255" cy="369916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: </a:t>
            </a:r>
            <a:r>
              <a:rPr lang="ru-RU" sz="36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воспитания гражданственности и развития патриотического потенциала детей дошкольного возраста, через построение целостного педагогического процесса. </a:t>
            </a:r>
            <a:endParaRPr lang="ru-RU" sz="3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5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3054" y="614507"/>
            <a:ext cx="6774873" cy="6340475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чувства привязанности к своему дому, детскому саду, друзьям в детском саду, своим близким, городу.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чувства любви к своему краю, на основе приобщения к родной природе, культуре, традициям.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представлений о России, о Южном Урале, о городе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Сатка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.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уважения к культурному прошлому России средствами эстетического воспитания (музыка, изо деятельность, художественное слово).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гражданско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патриотических чувств через изучение государственной символики России.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чувства ответственности и гордости за достижения страны.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толерантности, чувства уважения к другим народам, к их традициям.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795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5562" y="975022"/>
            <a:ext cx="6241473" cy="5883275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При создании предметно-игровой среды следует соблюдать санитарно-гигиенические, педагогические, эстетические требования: достаточная освещенность, целесообразность размещения экспонатов и доступность, научность и достоверность предоставляемого материала в соответствии с возрастными особенностями детей, эстетичность, красочность и привлекательность.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00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0254" y="526473"/>
            <a:ext cx="5922818" cy="6580909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раннего возраста:</a:t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•Альбомы: «Наши мамы» или «Моя семья», «Наш детский сад», «Мой родной город».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•Иллюстрации с изображением животных наших лесов, природы в разное время года, деревья, цветы, характерные для Южного Урала.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•Куклы (мальчик и девочка) в национальном костюме.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•Народные игрушки (свистульки).</a:t>
            </a:r>
            <a:b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•Книги с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народными сказками,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прибаутками.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2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08172"/>
            <a:ext cx="12193057" cy="74743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0360" y="2743200"/>
            <a:ext cx="2860428" cy="38139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982" y="803564"/>
            <a:ext cx="5357091" cy="401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75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218" y="928255"/>
            <a:ext cx="7162800" cy="5666509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младшем возрасте:</a:t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•Альбомы:  «Моя семья», «Наш детский сад», «Мой родной город».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•Родословные древа детей.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•Иллюстрации с изображением животных наших лесов, природы в разное время года, деревья, цветы, характерные для Южного Урала.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•Куклы (мальчик и девочка) в национальных костюмах народов Южного Урала.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•Предметы декоративно-прикладного искусства (тканые и вышитые изделия: скатерти, полотенца, керамика: миски, вазы, изделия из соломы, льна, лозы, русские народные игрушки (свистульки).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•Книги с русскими народными сказками,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потешками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прибаутками.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•Иллюстрации, фотографии с изображением народных и государственных праздников.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76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308172"/>
            <a:ext cx="12193057" cy="74743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739" y="645935"/>
            <a:ext cx="4176122" cy="55661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0084" y="2578168"/>
            <a:ext cx="2834886" cy="377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71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0765" y="1205344"/>
            <a:ext cx="6664036" cy="5361711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дошкольного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возраста: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духовно-нравственного отношения и чувства сопричастности к родному дому семье, детскому саду, городу, селу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духовно-нравственного отношения и чувства сопричастности к культурному наследию своего народа;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духовно-нравственного отношения к природе родного края и чувства сопричастности к ней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оспитание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любви, уважения к своей нации, понимания своих национальных особенностей, чувства собственного достоинства, как представителя своего народа, и толерантного отношения к представителям других национальностей (сверстникам и их родителям, соседям и другим людям).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727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1055</Words>
  <Application>Microsoft Office PowerPoint</Application>
  <PresentationFormat>Широкоэкранный</PresentationFormat>
  <Paragraphs>20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Патриотические уголки в детском саду</vt:lpstr>
      <vt:lpstr>Цель : Создание условий для воспитания гражданственности и развития патриотического потенциала детей дошкольного возраста, через построение целостного педагогического процесса. </vt:lpstr>
      <vt:lpstr>Задачи:            Формирование чувства привязанности к своему дому, детскому саду, друзьям в детском саду, своим близким, городу.            Формирование у детей чувства любви к своему краю, на основе приобщения к родной природе, культуре, традициям.            Формирование представлений о России, о Южном Урале, о городе Сатка .            Воспитание уважения к культурному прошлому России средствами эстетического воспитания (музыка, изо деятельность, художественное слово).            Воспитание гражданско – патриотических чувств через изучение государственной символики России.            Развитие чувства ответственности и гордости за достижения страны.            Формирование толерантности, чувства уважения к другим народам, к их традициям. </vt:lpstr>
      <vt:lpstr>Требования:           При создании предметно-игровой среды следует соблюдать санитарно-гигиенические, педагогические, эстетические требования: достаточная освещенность, целесообразность размещения экспонатов и доступность, научность и достоверность предоставляемого материала в соответствии с возрастными особенностями детей, эстетичность, красочность и привлекательность. </vt:lpstr>
      <vt:lpstr>В группе раннего возраста:  •Альбомы: «Наши мамы» или «Моя семья», «Наш детский сад», «Мой родной город». •Иллюстрации с изображением животных наших лесов, природы в разное время года, деревья, цветы, характерные для Южного Урала. •Куклы (мальчик и девочка) в национальном костюме. •Народные игрушки (свистульки). •Книги с русско - народными сказками, потешками, прибаутками. </vt:lpstr>
      <vt:lpstr>Презентация PowerPoint</vt:lpstr>
      <vt:lpstr>В младшем возрасте:  •Альбомы:  «Моя семья», «Наш детский сад», «Мой родной город». •Родословные древа детей. •Иллюстрации с изображением животных наших лесов, природы в разное время года, деревья, цветы, характерные для Южного Урала. •Куклы (мальчик и девочка) в национальных костюмах народов Южного Урала. •Предметы декоративно-прикладного искусства (тканые и вышитые изделия: скатерти, полотенца, керамика: миски, вазы, изделия из соломы, льна, лозы, русские народные игрушки (свистульки). •Книги с русскими народными сказками, потешками, прибаутками. •Иллюстрации, фотографии с изображением народных и государственных праздников. </vt:lpstr>
      <vt:lpstr>Презентация PowerPoint</vt:lpstr>
      <vt:lpstr>Задачи среднего дошкольного возраста:  •Формирование духовно-нравственного отношения и чувства сопричастности к родному дому семье, детскому саду, городу, селу •Формирование духовно-нравственного отношения и чувства сопричастности к культурному наследию своего народа; •Формирование духовно-нравственного отношения к природе родного края и чувства сопричастности к ней •Воспитание любви, уважения к своей нации, понимания своих национальных особенностей, чувства собственного достоинства, как представителя своего народа, и толерантного отношения к представителям других национальностей (сверстникам и их родителям, соседям и другим людям). </vt:lpstr>
      <vt:lpstr>В средней группе:  •Государственная символика (флаг, герб, текст гимна). •Портрет президента. •Альбомы: «Моя семья», «Наш детский сад», «Мой родной город», «Сатка». •Родословные древа детей. •Иллюстрации с изображением животных наших лесов, природы в разное время года, деревья, цветы. •Куклы (мальчик и девочка) в национальных костюмах.  </vt:lpstr>
      <vt:lpstr>•Предметы декоративно-прикладного искусства (тканые и вышитые изделия: скатерти, полотенца, одежда; керамика: миски, вазы, кувшинчики-спорыши и другая традиционная русская посуда; изделия из соломы, льна, лозы: куклы, звери, птицы, декоративные тарелки, корзины и т.д.; изделия из дерева, украшенные резьбой, росписью, соломкой: шкатулки, панно и др.; русские народные игрушки (свистульки). •Иллюстрации с изображением памятников архитектуры, современных зданий родного города. •Книги с русскими народными сказками, потешками, прибаутками. •Иллюстрации, фотографии с изображением народных и государственных праздников.</vt:lpstr>
      <vt:lpstr>Презентация PowerPoint</vt:lpstr>
      <vt:lpstr>Задачи в старшей и подготовительной группе:   - Воспитывать у детей любовь и привязанность к семье, родному дому, малой родине. - Формировать элементарные знания о правах человека, воспитывать высокие нравственные чувства, гуманизм, уважение к традициям других народов. - Закреплять знания о символах государства (герб, флаг, гимн). - Развивать интерес к русским традициям. - Формировать бережное отношение к природе и всему живому. - Расширять знания детей о России, развивать чувство гордости за свою Родину, народ. - Воспитывать уважение к труду. - Расширять представление о городах России.  </vt:lpstr>
      <vt:lpstr>В старшей и подготовительной группах:  •Государственная символика (флаг, герб, текст гимна). •Портрет президента. •Карта страны, глобус. •Куклы в национальных костюмах. •Альбомы с архитектурными памятниками Саткинского района и Челябинской области. •Альбомы: «Мой город», «Наши великие соотечественники», «День Победы». •Иллюстрации с изображением памятников архитектуры, современных зданий родного города. •Книги с русскими народными сказками, потешками, прибаутками. </vt:lpstr>
      <vt:lpstr>•Иллюстрации, фотографии с изображением народных и государственных праздников. •Различная познавательная и художественная литература; •Альбомы: «Моя семья», «Наш детский сад», «Мой родной город», «Сатка - мой город». •Иллюстрации с изображением животных наших лесов, природы в разное время года, деревья, цветы, характерные для нашей природы. •Родословные древа детей. 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Патриотические уголки</dc:title>
  <dc:creator>Д.С 33</dc:creator>
  <cp:lastModifiedBy>Slava</cp:lastModifiedBy>
  <cp:revision>21</cp:revision>
  <dcterms:created xsi:type="dcterms:W3CDTF">2018-11-01T08:42:32Z</dcterms:created>
  <dcterms:modified xsi:type="dcterms:W3CDTF">2020-08-08T15:17:12Z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350623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