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  <p:sldId id="267" r:id="rId10"/>
    <p:sldId id="265" r:id="rId11"/>
    <p:sldId id="268" r:id="rId12"/>
    <p:sldId id="269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A9EC3-934D-4C3E-B3D6-1B97ECEFBE76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6A1C26A-E0D2-4C7E-A073-8436E862D8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A9EC3-934D-4C3E-B3D6-1B97ECEFBE76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1C26A-E0D2-4C7E-A073-8436E862D8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A9EC3-934D-4C3E-B3D6-1B97ECEFBE76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1C26A-E0D2-4C7E-A073-8436E862D8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A9EC3-934D-4C3E-B3D6-1B97ECEFBE76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6A1C26A-E0D2-4C7E-A073-8436E862D8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A9EC3-934D-4C3E-B3D6-1B97ECEFBE76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1C26A-E0D2-4C7E-A073-8436E862D85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A9EC3-934D-4C3E-B3D6-1B97ECEFBE76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1C26A-E0D2-4C7E-A073-8436E862D8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A9EC3-934D-4C3E-B3D6-1B97ECEFBE76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6A1C26A-E0D2-4C7E-A073-8436E862D85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A9EC3-934D-4C3E-B3D6-1B97ECEFBE76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1C26A-E0D2-4C7E-A073-8436E862D8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A9EC3-934D-4C3E-B3D6-1B97ECEFBE76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1C26A-E0D2-4C7E-A073-8436E862D8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A9EC3-934D-4C3E-B3D6-1B97ECEFBE76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1C26A-E0D2-4C7E-A073-8436E862D8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A9EC3-934D-4C3E-B3D6-1B97ECEFBE76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1C26A-E0D2-4C7E-A073-8436E862D85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D9A9EC3-934D-4C3E-B3D6-1B97ECEFBE76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6A1C26A-E0D2-4C7E-A073-8436E862D85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2857519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 математическим 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ступенькам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86116" y="4500570"/>
            <a:ext cx="5286412" cy="1643074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Воспитатель средней группы: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Шумилова Н.О.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14357"/>
            <a:ext cx="8686800" cy="2786081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Учимся находить геометрические фигуры. Сравнивать, находить отличия…</a:t>
            </a:r>
            <a:endParaRPr lang="ru-RU" dirty="0"/>
          </a:p>
        </p:txBody>
      </p:sp>
      <p:pic>
        <p:nvPicPr>
          <p:cNvPr id="5122" name="Picture 2" descr="C:\Users\User\Desktop\категория\bTE-AHskWJ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714620"/>
            <a:ext cx="6572246" cy="3697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5"/>
            <a:ext cx="8286808" cy="150019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Выкладываем цифры при помощи игры</a:t>
            </a:r>
          </a:p>
          <a:p>
            <a:pPr algn="ctr">
              <a:buNone/>
            </a:pPr>
            <a:r>
              <a:rPr lang="ru-RU" dirty="0" err="1" smtClean="0"/>
              <a:t>Воскобовича</a:t>
            </a:r>
            <a:r>
              <a:rPr lang="ru-RU" smtClean="0"/>
              <a:t> «Волшебные </a:t>
            </a:r>
            <a:r>
              <a:rPr lang="ru-RU" dirty="0" smtClean="0"/>
              <a:t>восьмерки».  </a:t>
            </a:r>
            <a:endParaRPr lang="ru-RU" dirty="0"/>
          </a:p>
        </p:txBody>
      </p:sp>
      <p:pic>
        <p:nvPicPr>
          <p:cNvPr id="7170" name="Picture 2" descr="C:\Users\User\Desktop\категория\R0b-U7IHLs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093920">
            <a:off x="565039" y="2934871"/>
            <a:ext cx="2250297" cy="3000396"/>
          </a:xfrm>
          <a:prstGeom prst="rect">
            <a:avLst/>
          </a:prstGeom>
          <a:noFill/>
        </p:spPr>
      </p:pic>
      <p:pic>
        <p:nvPicPr>
          <p:cNvPr id="7171" name="Picture 3" descr="C:\Users\User\Desktop\категория\tW8rso-0bv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45408" y="2431741"/>
            <a:ext cx="1571636" cy="2095515"/>
          </a:xfrm>
          <a:prstGeom prst="rect">
            <a:avLst/>
          </a:prstGeom>
          <a:noFill/>
        </p:spPr>
      </p:pic>
      <p:pic>
        <p:nvPicPr>
          <p:cNvPr id="7172" name="Picture 4" descr="C:\Users\User\Desktop\категория\iYAJF6WKgO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04395">
            <a:off x="4357686" y="3571876"/>
            <a:ext cx="1857388" cy="2476517"/>
          </a:xfrm>
          <a:prstGeom prst="rect">
            <a:avLst/>
          </a:prstGeom>
          <a:noFill/>
        </p:spPr>
      </p:pic>
      <p:pic>
        <p:nvPicPr>
          <p:cNvPr id="7173" name="Picture 5" descr="C:\Users\User\Desktop\категория\eRxZNt5_Ck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089252">
            <a:off x="5977529" y="3688439"/>
            <a:ext cx="2874466" cy="2155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043890" cy="178595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Украшаем наш математический мир рисунками из счетных палочек и геометрических фигур…</a:t>
            </a:r>
            <a:endParaRPr lang="ru-RU" dirty="0"/>
          </a:p>
        </p:txBody>
      </p:sp>
      <p:pic>
        <p:nvPicPr>
          <p:cNvPr id="8194" name="Picture 2" descr="C:\Users\User\Desktop\категория\bImRenZyhx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2735443" y="2193723"/>
            <a:ext cx="3554014" cy="47386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Математический мир прекрасен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572140"/>
            <a:ext cx="8686800" cy="85725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	</a:t>
            </a:r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6147" name="Picture 3" descr="C:\Users\User\Desktop\категория\ae8Ans4gLL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571612"/>
            <a:ext cx="5500726" cy="34826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b="1" dirty="0" smtClean="0"/>
              <a:t>ЦЕЛЬ:</a:t>
            </a:r>
          </a:p>
          <a:p>
            <a:pPr>
              <a:buNone/>
            </a:pPr>
            <a:r>
              <a:rPr lang="ru-RU" dirty="0" smtClean="0"/>
              <a:t>	Формирование </a:t>
            </a:r>
          </a:p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/>
              <a:t>	элементарных</a:t>
            </a:r>
          </a:p>
          <a:p>
            <a:pPr>
              <a:buNone/>
            </a:pPr>
            <a:r>
              <a:rPr lang="ru-RU" dirty="0" smtClean="0"/>
              <a:t> </a:t>
            </a:r>
            <a:r>
              <a:rPr lang="ru-RU" dirty="0" smtClean="0"/>
              <a:t>				математических</a:t>
            </a:r>
          </a:p>
          <a:p>
            <a:pPr>
              <a:buNone/>
            </a:pPr>
            <a:r>
              <a:rPr lang="ru-RU" dirty="0" smtClean="0"/>
              <a:t> </a:t>
            </a:r>
            <a:r>
              <a:rPr lang="ru-RU" dirty="0" smtClean="0"/>
              <a:t>					представлений </a:t>
            </a:r>
            <a:r>
              <a:rPr lang="ru-RU" dirty="0" smtClean="0"/>
              <a:t>у детей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	ЗАДАЧИ: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Закрепить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название геометрических фигур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счетные умения в пределах 5;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пражнять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умении сравнивать две группы предметов и уравнивать их на основе счёта;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родолжать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учить детей соотносить цифру с количеством предметов;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овершенствовать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умение сравнивать предметы 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величине;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понимать поставленную задачу и решать ее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самостоятельно.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такое математика?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2318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Математика это не только «Цифры по порядку». Математика это …</a:t>
            </a:r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57200" y="2786058"/>
            <a:ext cx="8043890" cy="378621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Users\User\Desktop\категория\NpMrw5lw4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643182"/>
            <a:ext cx="6572246" cy="3662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Классификация предметов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1"/>
            <a:ext cx="8686800" cy="242889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По величине, высоте, широте и т.д. это тоже математика. Благодаря классификации предметов ребенок расширяет кругозор и словарный запас.</a:t>
            </a:r>
            <a:endParaRPr lang="ru-RU" dirty="0"/>
          </a:p>
        </p:txBody>
      </p:sp>
      <p:pic>
        <p:nvPicPr>
          <p:cNvPr id="2050" name="Picture 2" descr="C:\Users\User\Desktop\категория\G3FKoA8JBpQ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357562"/>
            <a:ext cx="5357800" cy="31218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5"/>
            <a:ext cx="8686800" cy="15716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Знакомство с узкими и широкими предметами.</a:t>
            </a:r>
          </a:p>
          <a:p>
            <a:pPr>
              <a:buNone/>
            </a:pPr>
            <a:r>
              <a:rPr lang="ru-RU" dirty="0" smtClean="0"/>
              <a:t>Учимся сравнивать их несколькими методами.</a:t>
            </a:r>
            <a:endParaRPr lang="ru-RU" dirty="0"/>
          </a:p>
        </p:txBody>
      </p:sp>
      <p:pic>
        <p:nvPicPr>
          <p:cNvPr id="3075" name="Picture 3" descr="C:\Users\User\Desktop\категория\xiozxcT_kO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857496"/>
            <a:ext cx="5765348" cy="3274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857233"/>
            <a:ext cx="8686800" cy="21431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Теперь мы знаем «Кто высокий, а кто низкий».</a:t>
            </a:r>
          </a:p>
          <a:p>
            <a:pPr>
              <a:buNone/>
            </a:pPr>
            <a:r>
              <a:rPr lang="ru-RU" dirty="0" smtClean="0"/>
              <a:t>Всё это благодаря математике.</a:t>
            </a:r>
            <a:endParaRPr lang="ru-RU" dirty="0"/>
          </a:p>
        </p:txBody>
      </p:sp>
      <p:pic>
        <p:nvPicPr>
          <p:cNvPr id="4098" name="Picture 2" descr="C:\Users\User\Desktop\категория\Bp-Q9NqjIK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500306"/>
            <a:ext cx="6881811" cy="39212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Геометрические фигуры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57299"/>
            <a:ext cx="8686800" cy="414340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Познание </a:t>
            </a:r>
            <a:r>
              <a:rPr lang="ru-RU" dirty="0" smtClean="0"/>
              <a:t>окружающего мира ребенком начинается с восприятия им предметов и </a:t>
            </a:r>
            <a:r>
              <a:rPr lang="ru-RU" dirty="0" smtClean="0"/>
              <a:t>явлений. Геометрические фигу везде.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Благодаря их поиску совершенствуются </a:t>
            </a:r>
            <a:r>
              <a:rPr lang="ru-RU" dirty="0" smtClean="0"/>
              <a:t>навыки словообразования и словоизменения</a:t>
            </a:r>
            <a:r>
              <a:rPr lang="ru-RU" dirty="0" smtClean="0"/>
              <a:t>, развивается </a:t>
            </a:r>
            <a:r>
              <a:rPr lang="ru-RU" dirty="0" smtClean="0"/>
              <a:t>зрительное и слуховое восприятие, образное и логическое </a:t>
            </a:r>
            <a:r>
              <a:rPr lang="ru-RU" dirty="0" smtClean="0"/>
              <a:t>мышление.</a:t>
            </a:r>
            <a:endParaRPr lang="ru-RU" dirty="0" smtClean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2500298" y="5143512"/>
            <a:ext cx="1643074" cy="1357322"/>
          </a:xfrm>
          <a:prstGeom prst="star5">
            <a:avLst>
              <a:gd name="adj" fmla="val 19271"/>
              <a:gd name="hf" fmla="val 105146"/>
              <a:gd name="vf" fmla="val 11055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72066" y="5143512"/>
            <a:ext cx="1500198" cy="107157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7215206" y="3500438"/>
            <a:ext cx="1500198" cy="1785950"/>
          </a:xfrm>
          <a:prstGeom prst="triangl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58204" cy="1374772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Вспоминаем названия и форму  геометрических фигур…</a:t>
            </a:r>
            <a:endParaRPr lang="ru-RU" dirty="0"/>
          </a:p>
        </p:txBody>
      </p:sp>
      <p:pic>
        <p:nvPicPr>
          <p:cNvPr id="4" name="Picture 2" descr="C:\Users\User\Desktop\категория\RBJRi_zt7Y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857496"/>
            <a:ext cx="5967405" cy="3472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79</TotalTime>
  <Words>159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По математическим  ступенькам</vt:lpstr>
      <vt:lpstr>Слайд 2</vt:lpstr>
      <vt:lpstr>Слайд 3</vt:lpstr>
      <vt:lpstr>Что такое математика?</vt:lpstr>
      <vt:lpstr>Классификация предметов</vt:lpstr>
      <vt:lpstr>Слайд 6</vt:lpstr>
      <vt:lpstr>Слайд 7</vt:lpstr>
      <vt:lpstr>Геометрические фигуры</vt:lpstr>
      <vt:lpstr>Слайд 9</vt:lpstr>
      <vt:lpstr>Слайд 10</vt:lpstr>
      <vt:lpstr>Слайд 11</vt:lpstr>
      <vt:lpstr>Слайд 12</vt:lpstr>
      <vt:lpstr>Математический мир прекрасен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 математическим  ступенькам</dc:title>
  <dc:creator>Пользователь</dc:creator>
  <cp:lastModifiedBy>Пользователь</cp:lastModifiedBy>
  <cp:revision>8</cp:revision>
  <dcterms:created xsi:type="dcterms:W3CDTF">2020-09-10T21:12:29Z</dcterms:created>
  <dcterms:modified xsi:type="dcterms:W3CDTF">2020-09-10T22:32:10Z</dcterms:modified>
</cp:coreProperties>
</file>