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0" r:id="rId3"/>
    <p:sldId id="276" r:id="rId4"/>
    <p:sldId id="277" r:id="rId5"/>
    <p:sldId id="268" r:id="rId6"/>
    <p:sldId id="261" r:id="rId7"/>
    <p:sldId id="267" r:id="rId8"/>
    <p:sldId id="264" r:id="rId9"/>
    <p:sldId id="259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93" autoAdjust="0"/>
    <p:restoredTop sz="94660"/>
  </p:normalViewPr>
  <p:slideViewPr>
    <p:cSldViewPr snapToGrid="0">
      <p:cViewPr varScale="1">
        <p:scale>
          <a:sx n="81" d="100"/>
          <a:sy n="81" d="100"/>
        </p:scale>
        <p:origin x="43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2CE-9097-4CA6-82F1-D9F30981BCA8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AA79-C69E-4546-B4AB-059BE8B6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398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2CE-9097-4CA6-82F1-D9F30981BCA8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AA79-C69E-4546-B4AB-059BE8B6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758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2CE-9097-4CA6-82F1-D9F30981BCA8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AA79-C69E-4546-B4AB-059BE8B6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578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2CE-9097-4CA6-82F1-D9F30981BCA8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AA79-C69E-4546-B4AB-059BE8B6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482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2CE-9097-4CA6-82F1-D9F30981BCA8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AA79-C69E-4546-B4AB-059BE8B6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329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2CE-9097-4CA6-82F1-D9F30981BCA8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AA79-C69E-4546-B4AB-059BE8B6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870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2CE-9097-4CA6-82F1-D9F30981BCA8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AA79-C69E-4546-B4AB-059BE8B6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662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2CE-9097-4CA6-82F1-D9F30981BCA8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AA79-C69E-4546-B4AB-059BE8B6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70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2CE-9097-4CA6-82F1-D9F30981BCA8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AA79-C69E-4546-B4AB-059BE8B6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33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2CE-9097-4CA6-82F1-D9F30981BCA8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AA79-C69E-4546-B4AB-059BE8B6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939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2CE-9097-4CA6-82F1-D9F30981BCA8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AA79-C69E-4546-B4AB-059BE8B6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912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392CE-9097-4CA6-82F1-D9F30981BCA8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CAA79-C69E-4546-B4AB-059BE8B6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359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122" y="1694304"/>
            <a:ext cx="11962614" cy="1325563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современных, методов работы для развития речи дошкольников</a:t>
            </a:r>
            <a:r>
              <a:rPr lang="ru-RU" sz="6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6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01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1533" y="2271860"/>
            <a:ext cx="1052974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  <a:p>
            <a:pPr algn="ctr"/>
            <a:r>
              <a:rPr lang="ru-RU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endParaRPr lang="ru-RU" sz="66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0382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5422" y="0"/>
            <a:ext cx="9436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 речевого развития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" y="635321"/>
            <a:ext cx="1219200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речевого развития детей дошкольного возраста на сегодняшний день очень актуальна, т.к. процент дошкольников с различными речевыми нарушениями остается стабильно высоким.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родным языком является одним из важных приобретений ребенка в дошкольном детстве. 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•В современном дошкольном образовании речь рассматривается как одна из основ воспитания и обучения детей.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•Речь –это инструмент развития высших отделов психики. 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•С развитием речи связано формирование как личности в целом, так и во всех основных психических процессов. 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•Обучение дошкольников родному языку должно стать одной из главных задач в подготовке детей к школе. 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•Главной задачей развития связной речи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 является совершенствование монологической речи. 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вышеназванные виды речевой деятельности актуальны при работе над развитием связной речи детей.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0180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" r="4205" b="6664"/>
          <a:stretch/>
        </p:blipFill>
        <p:spPr>
          <a:xfrm>
            <a:off x="65988" y="0"/>
            <a:ext cx="12056882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" r="4205" b="6664"/>
          <a:stretch/>
        </p:blipFill>
        <p:spPr>
          <a:xfrm>
            <a:off x="135118" y="0"/>
            <a:ext cx="12056882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79201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924" y="332837"/>
            <a:ext cx="9973557" cy="596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78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-a-tkachenko.ru/publications/3/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96" y="612742"/>
            <a:ext cx="11651530" cy="57786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57258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 rot="16200000">
            <a:off x="2774298" y="-2580129"/>
            <a:ext cx="6655324" cy="120041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374044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-a-tkachenko.ru/publications/3/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90" y="140026"/>
            <a:ext cx="11636764" cy="65058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066871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02" y="251348"/>
            <a:ext cx="11294162" cy="62736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48536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38" y="216816"/>
            <a:ext cx="11664604" cy="640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7521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146</Words>
  <Application>Microsoft Office PowerPoint</Application>
  <PresentationFormat>Широкоэкранный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Тема Office</vt:lpstr>
      <vt:lpstr>Особенности современных, методов работы для развития речи дошкольников.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Татьянка</dc:creator>
  <cp:lastModifiedBy>Татьянка</cp:lastModifiedBy>
  <cp:revision>27</cp:revision>
  <dcterms:created xsi:type="dcterms:W3CDTF">2018-01-28T04:58:22Z</dcterms:created>
  <dcterms:modified xsi:type="dcterms:W3CDTF">2020-09-17T15:51:23Z</dcterms:modified>
</cp:coreProperties>
</file>