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4CF902-B7B5-43DF-9D2E-F353D3D16D5A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54F811-0204-4D13-B128-DC3F390B98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Примерно 80,6% обучающихся школы</a:t>
            </a:r>
            <a:r>
              <a:rPr lang="en-US" altLang="ru-RU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имеют ЗПР (задержку психического развития) в различной степени выраженности.</a:t>
            </a:r>
          </a:p>
          <a:p>
            <a:pPr algn="just"/>
            <a:endParaRPr lang="ru-RU" alt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 младших школьников с ЗПР внимание неустойчиво и сочетается с повышенной отвлекаемостью.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При отсутствии первичных недостатков зрения, слуха и других видов чувствительности,  у них наблюдается замедленность и фрагментарность восприятия.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 характеристике эмоционально-волевой сферы следует выделить эмоциональную неустойчивость, изменчивость, слабость волевых усилий, несамостоятельность и внушаемость, личностную незрелость в целом.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751344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Примерно 80,6% обучающихся школы</a:t>
            </a:r>
            <a:r>
              <a:rPr lang="en-US" altLang="ru-RU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altLang="ru-RU" dirty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 имеют ЗПР (задержку психического развития) в различной степени выраженности.</a:t>
            </a:r>
          </a:p>
          <a:p>
            <a:pPr algn="just"/>
            <a:endParaRPr lang="ru-RU" alt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 младших школьников с ЗПР внимание неустойчиво и сочетается с повышенной отвлекаемостью.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При отсутствии первичных недостатков зрения, слуха и других видов чувствительности,  у них наблюдается замедленность и фрагментарность восприятия.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 характеристике эмоционально-волевой сферы следует выделить эмоциональную неустойчивость, изменчивость, слабость волевых усилий, несамостоятельность и внушаемость, личностную незрелость в целом.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Применение </a:t>
            </a:r>
            <a:r>
              <a:rPr lang="ru-RU" dirty="0" err="1" smtClean="0">
                <a:solidFill>
                  <a:schemeClr val="accent3">
                    <a:lumMod val="75000"/>
                  </a:schemeClr>
                </a:solidFill>
              </a:rPr>
              <a:t>арт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- терапии в логопедической работе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7" indent="-342900"/>
            <a:r>
              <a:rPr lang="ru-RU" dirty="0" err="1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Арт-терапия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 — это лечение искусством, творчеством. (термин ввел А.Хилл). Применяется такой метод лечения при проблемах эмоционально-личностного развития, в т.ч. аутизме, задержке умственного развития, нарушениях речи, слуха, зрения, двигательных функций.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645024"/>
            <a:ext cx="1699129" cy="1728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73895" y="3356992"/>
            <a:ext cx="4670105" cy="342781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проводить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занятия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различными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средствами и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методами.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Использование кукол активизирует словарь детей, развивается творческая фантазия, просодическая сторона речи. Ее интонационная выразительность, раскрепощается личность ребенка.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146" t="12070" r="5358" b="18456"/>
          <a:stretch/>
        </p:blipFill>
        <p:spPr>
          <a:xfrm>
            <a:off x="598032" y="1700808"/>
            <a:ext cx="2767725" cy="151216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Экран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Применение арт - терапии в логопедической работе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1</cp:revision>
  <dcterms:created xsi:type="dcterms:W3CDTF">2020-09-06T00:13:40Z</dcterms:created>
  <dcterms:modified xsi:type="dcterms:W3CDTF">2020-09-06T00:20:03Z</dcterms:modified>
</cp:coreProperties>
</file>